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en ondertitel">
    <p:spTree>
      <p:nvGrpSpPr>
        <p:cNvPr id="1" name=""/>
        <p:cNvGrpSpPr/>
        <p:nvPr/>
      </p:nvGrpSpPr>
      <p:grpSpPr>
        <a:xfrm>
          <a:off x="0" y="0"/>
          <a:ext cx="0" cy="0"/>
          <a:chOff x="0" y="0"/>
          <a:chExt cx="0" cy="0"/>
        </a:xfrm>
      </p:grpSpPr>
      <p:sp>
        <p:nvSpPr>
          <p:cNvPr id="11" name="Titeltekst"/>
          <p:cNvSpPr txBox="1"/>
          <p:nvPr>
            <p:ph type="title"/>
          </p:nvPr>
        </p:nvSpPr>
        <p:spPr>
          <a:xfrm>
            <a:off x="2387600" y="2298700"/>
            <a:ext cx="19621500" cy="4648200"/>
          </a:xfrm>
          <a:prstGeom prst="rect">
            <a:avLst/>
          </a:prstGeom>
        </p:spPr>
        <p:txBody>
          <a:bodyPr anchor="b"/>
          <a:lstStyle/>
          <a:p>
            <a:pPr/>
            <a:r>
              <a:t>Titeltekst</a:t>
            </a:r>
          </a:p>
        </p:txBody>
      </p:sp>
      <p:sp>
        <p:nvSpPr>
          <p:cNvPr id="12" name="Hoofdtekst - niveau één…"/>
          <p:cNvSpPr txBox="1"/>
          <p:nvPr>
            <p:ph type="body" sz="quarter" idx="1"/>
          </p:nvPr>
        </p:nvSpPr>
        <p:spPr>
          <a:xfrm>
            <a:off x="2387600" y="7073900"/>
            <a:ext cx="19621500" cy="1587500"/>
          </a:xfrm>
          <a:prstGeom prst="rect">
            <a:avLst/>
          </a:prstGeom>
        </p:spPr>
        <p:txBody>
          <a:bodyPr anchor="t"/>
          <a:lstStyle>
            <a:lvl1pPr marL="0" indent="0" algn="ctr">
              <a:spcBef>
                <a:spcPts val="0"/>
              </a:spcBef>
              <a:buClrTx/>
              <a:buSzTx/>
              <a:buFontTx/>
              <a:buNone/>
              <a:defRPr sz="4400"/>
            </a:lvl1pPr>
            <a:lvl2pPr marL="0" indent="0" algn="ctr">
              <a:spcBef>
                <a:spcPts val="0"/>
              </a:spcBef>
              <a:buClrTx/>
              <a:buSzTx/>
              <a:buFontTx/>
              <a:buNone/>
              <a:defRPr sz="4400"/>
            </a:lvl2pPr>
            <a:lvl3pPr marL="0" indent="0" algn="ctr">
              <a:spcBef>
                <a:spcPts val="0"/>
              </a:spcBef>
              <a:buClrTx/>
              <a:buSzTx/>
              <a:buFontTx/>
              <a:buNone/>
              <a:defRPr sz="4400"/>
            </a:lvl3pPr>
            <a:lvl4pPr marL="0" indent="0" algn="ctr">
              <a:spcBef>
                <a:spcPts val="0"/>
              </a:spcBef>
              <a:buClrTx/>
              <a:buSzTx/>
              <a:buFontTx/>
              <a:buNone/>
              <a:defRPr sz="4400"/>
            </a:lvl4pPr>
            <a:lvl5pPr marL="0" indent="0" algn="ctr">
              <a:spcBef>
                <a:spcPts val="0"/>
              </a:spcBef>
              <a:buClrTx/>
              <a:buSzTx/>
              <a:buFontTx/>
              <a:buNone/>
              <a:defRPr sz="4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at">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ClrTx/>
              <a:buSzTx/>
              <a:buFontTx/>
              <a:buNone/>
              <a:defRPr b="1" sz="3800">
                <a:latin typeface="Helvetica"/>
                <a:ea typeface="Helvetica"/>
                <a:cs typeface="Helvetica"/>
                <a:sym typeface="Helvetica"/>
              </a:defRPr>
            </a:lvl1pPr>
          </a:lstStyle>
          <a:p>
            <a:pPr/>
            <a:r>
              <a:t>–Johnny Appleseed</a:t>
            </a:r>
          </a:p>
        </p:txBody>
      </p:sp>
      <p:sp>
        <p:nvSpPr>
          <p:cNvPr id="94" name="&quot;Typ hier een citaat.&quot;"/>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ClrTx/>
              <a:buSzTx/>
              <a:buFontTx/>
              <a:buNone/>
              <a:defRPr sz="5600"/>
            </a:lvl1pPr>
          </a:lstStyle>
          <a:p>
            <a:pPr/>
            <a:r>
              <a:t>"Typ hier een citaat."</a:t>
            </a:r>
          </a:p>
        </p:txBody>
      </p:sp>
      <p:sp>
        <p:nvSpPr>
          <p:cNvPr id="95"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Afbeelding"/>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03"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110"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al">
    <p:spTree>
      <p:nvGrpSpPr>
        <p:cNvPr id="1" name=""/>
        <p:cNvGrpSpPr/>
        <p:nvPr/>
      </p:nvGrpSpPr>
      <p:grpSpPr>
        <a:xfrm>
          <a:off x="0" y="0"/>
          <a:ext cx="0" cy="0"/>
          <a:chOff x="0" y="0"/>
          <a:chExt cx="0" cy="0"/>
        </a:xfrm>
      </p:grpSpPr>
      <p:sp>
        <p:nvSpPr>
          <p:cNvPr id="20" name="Afbeelding"/>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eltekst"/>
          <p:cNvSpPr txBox="1"/>
          <p:nvPr>
            <p:ph type="title"/>
          </p:nvPr>
        </p:nvSpPr>
        <p:spPr>
          <a:xfrm>
            <a:off x="2387600" y="9448800"/>
            <a:ext cx="19621500" cy="2006600"/>
          </a:xfrm>
          <a:prstGeom prst="rect">
            <a:avLst/>
          </a:prstGeom>
        </p:spPr>
        <p:txBody>
          <a:bodyPr anchor="b"/>
          <a:lstStyle/>
          <a:p>
            <a:pPr/>
            <a:r>
              <a:t>Titeltekst</a:t>
            </a:r>
          </a:p>
        </p:txBody>
      </p:sp>
      <p:sp>
        <p:nvSpPr>
          <p:cNvPr id="22" name="Hoofdtekst - niveau één…"/>
          <p:cNvSpPr txBox="1"/>
          <p:nvPr>
            <p:ph type="body" sz="quarter" idx="1"/>
          </p:nvPr>
        </p:nvSpPr>
        <p:spPr>
          <a:xfrm>
            <a:off x="2387600" y="11518900"/>
            <a:ext cx="19621500" cy="1714500"/>
          </a:xfrm>
          <a:prstGeom prst="rect">
            <a:avLst/>
          </a:prstGeom>
        </p:spPr>
        <p:txBody>
          <a:bodyPr anchor="t"/>
          <a:lstStyle>
            <a:lvl1pPr marL="0" indent="0" algn="ctr">
              <a:spcBef>
                <a:spcPts val="0"/>
              </a:spcBef>
              <a:buClrTx/>
              <a:buSzTx/>
              <a:buFontTx/>
              <a:buNone/>
              <a:defRPr sz="4400"/>
            </a:lvl1pPr>
            <a:lvl2pPr marL="0" indent="0" algn="ctr">
              <a:spcBef>
                <a:spcPts val="0"/>
              </a:spcBef>
              <a:buClrTx/>
              <a:buSzTx/>
              <a:buFontTx/>
              <a:buNone/>
              <a:defRPr sz="4400"/>
            </a:lvl2pPr>
            <a:lvl3pPr marL="0" indent="0" algn="ctr">
              <a:spcBef>
                <a:spcPts val="0"/>
              </a:spcBef>
              <a:buClrTx/>
              <a:buSzTx/>
              <a:buFontTx/>
              <a:buNone/>
              <a:defRPr sz="4400"/>
            </a:lvl3pPr>
            <a:lvl4pPr marL="0" indent="0" algn="ctr">
              <a:spcBef>
                <a:spcPts val="0"/>
              </a:spcBef>
              <a:buClrTx/>
              <a:buSzTx/>
              <a:buFontTx/>
              <a:buNone/>
              <a:defRPr sz="4400"/>
            </a:lvl4pPr>
            <a:lvl5pPr marL="0" indent="0" algn="ctr">
              <a:spcBef>
                <a:spcPts val="0"/>
              </a:spcBef>
              <a:buClrTx/>
              <a:buSzTx/>
              <a:buFontTx/>
              <a:buNone/>
              <a:defRPr sz="4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midden">
    <p:spTree>
      <p:nvGrpSpPr>
        <p:cNvPr id="1" name=""/>
        <p:cNvGrpSpPr/>
        <p:nvPr/>
      </p:nvGrpSpPr>
      <p:grpSpPr>
        <a:xfrm>
          <a:off x="0" y="0"/>
          <a:ext cx="0" cy="0"/>
          <a:chOff x="0" y="0"/>
          <a:chExt cx="0" cy="0"/>
        </a:xfrm>
      </p:grpSpPr>
      <p:sp>
        <p:nvSpPr>
          <p:cNvPr id="30" name="Titeltekst"/>
          <p:cNvSpPr txBox="1"/>
          <p:nvPr>
            <p:ph type="title"/>
          </p:nvPr>
        </p:nvSpPr>
        <p:spPr>
          <a:xfrm>
            <a:off x="2387600" y="4533900"/>
            <a:ext cx="19621500" cy="4648200"/>
          </a:xfrm>
          <a:prstGeom prst="rect">
            <a:avLst/>
          </a:prstGeom>
        </p:spPr>
        <p:txBody>
          <a:bodyPr/>
          <a:lstStyle/>
          <a:p>
            <a:pPr/>
            <a:r>
              <a:t>Titeltekst</a:t>
            </a:r>
          </a:p>
        </p:txBody>
      </p:sp>
      <p:sp>
        <p:nvSpPr>
          <p:cNvPr id="31"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al">
    <p:spTree>
      <p:nvGrpSpPr>
        <p:cNvPr id="1" name=""/>
        <p:cNvGrpSpPr/>
        <p:nvPr/>
      </p:nvGrpSpPr>
      <p:grpSpPr>
        <a:xfrm>
          <a:off x="0" y="0"/>
          <a:ext cx="0" cy="0"/>
          <a:chOff x="0" y="0"/>
          <a:chExt cx="0" cy="0"/>
        </a:xfrm>
      </p:grpSpPr>
      <p:sp>
        <p:nvSpPr>
          <p:cNvPr id="38" name="Afbeelding"/>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eltekst"/>
          <p:cNvSpPr txBox="1"/>
          <p:nvPr>
            <p:ph type="title"/>
          </p:nvPr>
        </p:nvSpPr>
        <p:spPr>
          <a:xfrm>
            <a:off x="1790700" y="1066800"/>
            <a:ext cx="10007600" cy="5626100"/>
          </a:xfrm>
          <a:prstGeom prst="rect">
            <a:avLst/>
          </a:prstGeom>
        </p:spPr>
        <p:txBody>
          <a:bodyPr anchor="b"/>
          <a:lstStyle>
            <a:lvl1pPr>
              <a:defRPr sz="8400"/>
            </a:lvl1pPr>
          </a:lstStyle>
          <a:p>
            <a:pPr/>
            <a:r>
              <a:t>Titeltekst</a:t>
            </a:r>
          </a:p>
        </p:txBody>
      </p:sp>
      <p:sp>
        <p:nvSpPr>
          <p:cNvPr id="40" name="Hoofdtekst - niveau één…"/>
          <p:cNvSpPr txBox="1"/>
          <p:nvPr>
            <p:ph type="body" sz="quarter" idx="1"/>
          </p:nvPr>
        </p:nvSpPr>
        <p:spPr>
          <a:xfrm>
            <a:off x="1790700" y="7035800"/>
            <a:ext cx="10007600" cy="5626100"/>
          </a:xfrm>
          <a:prstGeom prst="rect">
            <a:avLst/>
          </a:prstGeom>
        </p:spPr>
        <p:txBody>
          <a:bodyPr anchor="t"/>
          <a:lstStyle>
            <a:lvl1pPr marL="0" indent="0" algn="ctr">
              <a:spcBef>
                <a:spcPts val="0"/>
              </a:spcBef>
              <a:buClrTx/>
              <a:buSzTx/>
              <a:buFontTx/>
              <a:buNone/>
              <a:defRPr sz="4400"/>
            </a:lvl1pPr>
            <a:lvl2pPr marL="0" indent="0" algn="ctr">
              <a:spcBef>
                <a:spcPts val="0"/>
              </a:spcBef>
              <a:buClrTx/>
              <a:buSzTx/>
              <a:buFontTx/>
              <a:buNone/>
              <a:defRPr sz="4400"/>
            </a:lvl2pPr>
            <a:lvl3pPr marL="0" indent="0" algn="ctr">
              <a:spcBef>
                <a:spcPts val="0"/>
              </a:spcBef>
              <a:buClrTx/>
              <a:buSzTx/>
              <a:buFontTx/>
              <a:buNone/>
              <a:defRPr sz="4400"/>
            </a:lvl3pPr>
            <a:lvl4pPr marL="0" indent="0" algn="ctr">
              <a:spcBef>
                <a:spcPts val="0"/>
              </a:spcBef>
              <a:buClrTx/>
              <a:buSzTx/>
              <a:buFontTx/>
              <a:buNone/>
              <a:defRPr sz="4400"/>
            </a:lvl4pPr>
            <a:lvl5pPr marL="0" indent="0" algn="ctr">
              <a:spcBef>
                <a:spcPts val="0"/>
              </a:spcBef>
              <a:buClrTx/>
              <a:buSzTx/>
              <a:buFontTx/>
              <a:buNone/>
              <a:defRPr sz="4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boven">
    <p:spTree>
      <p:nvGrpSpPr>
        <p:cNvPr id="1" name=""/>
        <p:cNvGrpSpPr/>
        <p:nvPr/>
      </p:nvGrpSpPr>
      <p:grpSpPr>
        <a:xfrm>
          <a:off x="0" y="0"/>
          <a:ext cx="0" cy="0"/>
          <a:chOff x="0" y="0"/>
          <a:chExt cx="0" cy="0"/>
        </a:xfrm>
      </p:grpSpPr>
      <p:sp>
        <p:nvSpPr>
          <p:cNvPr id="48" name="Titeltekst"/>
          <p:cNvSpPr txBox="1"/>
          <p:nvPr>
            <p:ph type="title"/>
          </p:nvPr>
        </p:nvSpPr>
        <p:spPr>
          <a:prstGeom prst="rect">
            <a:avLst/>
          </a:prstGeom>
        </p:spPr>
        <p:txBody>
          <a:bodyPr/>
          <a:lstStyle/>
          <a:p>
            <a:pPr/>
            <a:r>
              <a:t>Titeltekst</a:t>
            </a:r>
          </a:p>
        </p:txBody>
      </p:sp>
      <p:sp>
        <p:nvSpPr>
          <p:cNvPr id="4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psomming">
    <p:spTree>
      <p:nvGrpSpPr>
        <p:cNvPr id="1" name=""/>
        <p:cNvGrpSpPr/>
        <p:nvPr/>
      </p:nvGrpSpPr>
      <p:grpSpPr>
        <a:xfrm>
          <a:off x="0" y="0"/>
          <a:ext cx="0" cy="0"/>
          <a:chOff x="0" y="0"/>
          <a:chExt cx="0" cy="0"/>
        </a:xfrm>
      </p:grpSpPr>
      <p:sp>
        <p:nvSpPr>
          <p:cNvPr id="56" name="Titeltekst"/>
          <p:cNvSpPr txBox="1"/>
          <p:nvPr>
            <p:ph type="title"/>
          </p:nvPr>
        </p:nvSpPr>
        <p:spPr>
          <a:prstGeom prst="rect">
            <a:avLst/>
          </a:prstGeom>
        </p:spPr>
        <p:txBody>
          <a:bodyPr/>
          <a:lstStyle/>
          <a:p>
            <a:pPr/>
            <a:r>
              <a:t>Titeltekst</a:t>
            </a:r>
          </a:p>
        </p:txBody>
      </p:sp>
      <p:sp>
        <p:nvSpPr>
          <p:cNvPr id="57"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psomm., foto">
    <p:spTree>
      <p:nvGrpSpPr>
        <p:cNvPr id="1" name=""/>
        <p:cNvGrpSpPr/>
        <p:nvPr/>
      </p:nvGrpSpPr>
      <p:grpSpPr>
        <a:xfrm>
          <a:off x="0" y="0"/>
          <a:ext cx="0" cy="0"/>
          <a:chOff x="0" y="0"/>
          <a:chExt cx="0" cy="0"/>
        </a:xfrm>
      </p:grpSpPr>
      <p:sp>
        <p:nvSpPr>
          <p:cNvPr id="65" name="Afbeelding"/>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eltekst"/>
          <p:cNvSpPr txBox="1"/>
          <p:nvPr>
            <p:ph type="title"/>
          </p:nvPr>
        </p:nvSpPr>
        <p:spPr>
          <a:prstGeom prst="rect">
            <a:avLst/>
          </a:prstGeom>
        </p:spPr>
        <p:txBody>
          <a:bodyPr/>
          <a:lstStyle/>
          <a:p>
            <a:pPr/>
            <a:r>
              <a:t>Titeltekst</a:t>
            </a:r>
          </a:p>
        </p:txBody>
      </p:sp>
      <p:sp>
        <p:nvSpPr>
          <p:cNvPr id="67" name="Hoofdtekst - niveau één…"/>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psomming">
    <p:spTree>
      <p:nvGrpSpPr>
        <p:cNvPr id="1" name=""/>
        <p:cNvGrpSpPr/>
        <p:nvPr/>
      </p:nvGrpSpPr>
      <p:grpSpPr>
        <a:xfrm>
          <a:off x="0" y="0"/>
          <a:ext cx="0" cy="0"/>
          <a:chOff x="0" y="0"/>
          <a:chExt cx="0" cy="0"/>
        </a:xfrm>
      </p:grpSpPr>
      <p:sp>
        <p:nvSpPr>
          <p:cNvPr id="75" name="Hoofdtekst - niveau één…"/>
          <p:cNvSpPr txBox="1"/>
          <p:nvPr>
            <p:ph type="body" idx="1"/>
          </p:nvPr>
        </p:nvSpPr>
        <p:spPr>
          <a:xfrm>
            <a:off x="1790700" y="1790700"/>
            <a:ext cx="20815300" cy="10147300"/>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driemaal">
    <p:spTree>
      <p:nvGrpSpPr>
        <p:cNvPr id="1" name=""/>
        <p:cNvGrpSpPr/>
        <p:nvPr/>
      </p:nvGrpSpPr>
      <p:grpSpPr>
        <a:xfrm>
          <a:off x="0" y="0"/>
          <a:ext cx="0" cy="0"/>
          <a:chOff x="0" y="0"/>
          <a:chExt cx="0" cy="0"/>
        </a:xfrm>
      </p:grpSpPr>
      <p:sp>
        <p:nvSpPr>
          <p:cNvPr id="83" name="Afbeelding"/>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84" name="Afbeelding"/>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85" name="Afbeelding"/>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86" name="Dianumm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elteks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Titeltekst</a:t>
            </a:r>
          </a:p>
        </p:txBody>
      </p:sp>
      <p:sp>
        <p:nvSpPr>
          <p:cNvPr id="3" name="Hoofdtekst - niveau één…"/>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Helvetica Light"/>
        </a:defRPr>
      </a:lvl9pPr>
    </p:titleStyle>
    <p:bodyStyle>
      <a:lvl1pPr marL="13189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1pPr>
      <a:lvl2pPr marL="14586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2pPr>
      <a:lvl3pPr marL="15983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3pPr>
      <a:lvl4pPr marL="17380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4pPr>
      <a:lvl5pPr marL="18777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5pPr>
      <a:lvl6pPr marL="20174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6pPr>
      <a:lvl7pPr marL="21571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7pPr>
      <a:lvl8pPr marL="22968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8pPr>
      <a:lvl9pPr marL="2436585" marR="0" indent="-1179285" algn="l" defTabSz="825500" rtl="0" latinLnBrk="0">
        <a:lnSpc>
          <a:spcPct val="100000"/>
        </a:lnSpc>
        <a:spcBef>
          <a:spcPts val="5900"/>
        </a:spcBef>
        <a:spcAft>
          <a:spcPts val="0"/>
        </a:spcAft>
        <a:buClr>
          <a:srgbClr val="5A5B5C"/>
        </a:buClr>
        <a:buSzPct val="75000"/>
        <a:buFont typeface="Helvetica"/>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 Id="rId11" Type="http://schemas.openxmlformats.org/officeDocument/2006/relationships/image" Target="../media/image8.jpeg"/><Relationship Id="rId1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vlaanderen.be/centra-voor-kortverblijf" TargetMode="External"/><Relationship Id="rId3" Type="http://schemas.openxmlformats.org/officeDocument/2006/relationships/image" Target="../media/image3.png"/><Relationship Id="rId4" Type="http://schemas.openxmlformats.org/officeDocument/2006/relationships/image" Target="../media/image1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 Id="rId3" Type="http://schemas.openxmlformats.org/officeDocument/2006/relationships/hyperlink" Target="https://www.domeinpolderwind.be/hotel/op-vakantie-met-dementie/"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hyperlink" Target="https://www.visitflanders.com/nl/reisinformatie/toegankelijkheid" TargetMode="External"/><Relationship Id="rId6" Type="http://schemas.openxmlformats.org/officeDocument/2006/relationships/image" Target="../media/image3.png"/><Relationship Id="rId7" Type="http://schemas.openxmlformats.org/officeDocument/2006/relationships/hyperlink" Target="https://www.hoevemegusta.be" TargetMode="External"/><Relationship Id="rId8" Type="http://schemas.openxmlformats.org/officeDocument/2006/relationships/hyperlink" Target="http://www.domeinpolderwind.be/kamers/zorg-op-jouw-maat/" TargetMode="External"/><Relationship Id="rId9" Type="http://schemas.openxmlformats.org/officeDocument/2006/relationships/hyperlink" Target="https://vzwkompaan.be/aanbod/" TargetMode="External"/><Relationship Id="rId10" Type="http://schemas.openxmlformats.org/officeDocument/2006/relationships/image" Target="../media/image1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hyperlink" Target="https://docs.wixstatic.com/ugd/5f4800_6b38a353ac66476bb2854c92c8546bff.pdf" TargetMode="External"/><Relationship Id="rId4" Type="http://schemas.openxmlformats.org/officeDocument/2006/relationships/hyperlink" Target="https://www.s-sportrecreas.be/aanbod/vakanties" TargetMode="External"/><Relationship Id="rId5" Type="http://schemas.openxmlformats.org/officeDocument/2006/relationships/image" Target="../media/image3.png"/><Relationship Id="rId6" Type="http://schemas.openxmlformats.org/officeDocument/2006/relationships/hyperlink" Target="https://middelpunt.be/concept" TargetMode="External"/><Relationship Id="rId7" Type="http://schemas.openxmlformats.org/officeDocument/2006/relationships/hyperlink" Target="https://www.bzio.be/koninklijke-villa/vakantie-met-zorg" TargetMode="External"/><Relationship Id="rId8" Type="http://schemas.openxmlformats.org/officeDocument/2006/relationships/hyperlink" Target="https://www.oranje.be/locaties/hotel-omer/" TargetMode="External"/><Relationship Id="rId9" Type="http://schemas.openxmlformats.org/officeDocument/2006/relationships/hyperlink" Target="http://www.zorgvakanties.com/" TargetMode="External"/><Relationship Id="rId10" Type="http://schemas.openxmlformats.org/officeDocument/2006/relationships/image" Target="../media/image9.png"/><Relationship Id="rId11" Type="http://schemas.openxmlformats.org/officeDocument/2006/relationships/hyperlink" Target="https://www.cm-zorgverblijven.be/nl/faciliteiten-ter-duinen"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20.jpeg"/><Relationship Id="rId4" Type="http://schemas.openxmlformats.org/officeDocument/2006/relationships/image" Target="../media/image4.jpeg"/><Relationship Id="rId5" Type="http://schemas.openxmlformats.org/officeDocument/2006/relationships/hyperlink" Target="https://www.samana.be/vakanties/vakantiebrochure/"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hyperlink" Target="https://www.vlaanderen.be/assistentiewoningen-serviceflats" TargetMode="External"/><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2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2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rusthuizenplus.be/rusthuizen/de-rusthuizen-in-belgie/woonzorgcentra-belgie/beoordeling-volgens-katzschaal" TargetMode="External"/><Relationship Id="rId3" Type="http://schemas.openxmlformats.org/officeDocument/2006/relationships/image" Target="../media/image3.png"/><Relationship Id="rId4" Type="http://schemas.openxmlformats.org/officeDocument/2006/relationships/hyperlink" Target="https://www.riziv.fgov.be/nl/professionals/individuele-zorgverleners/verpleegkundigen/verstrekkingen-door-verpleegkundigen/evaluatieschaal-katz" TargetMode="External"/><Relationship Id="rId5" Type="http://schemas.openxmlformats.org/officeDocument/2006/relationships/image" Target="../media/image24.jpeg"/><Relationship Id="rId6" Type="http://schemas.openxmlformats.org/officeDocument/2006/relationships/hyperlink" Target="https://www.woonzorgweb.be/dossiers/meer-informatie-over-formulier-indicatiestelling-vroegere-katz-schaal-en-het-nieuwe-belrai"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s://www.belgiantrain.be/nl/tickets-and-railcards/overview-discount/free-carer" TargetMode="External"/><Relationship Id="rId6" Type="http://schemas.openxmlformats.org/officeDocument/2006/relationships/image" Target="../media/image25.jpeg"/><Relationship Id="rId7" Type="http://schemas.openxmlformats.org/officeDocument/2006/relationships/hyperlink" Target="https://www2.telenet.be/residential/nl/klantenservice/aanrekeningen/sociaal-tarief/alles-over-sociaal-tarief.html#:~:text=Je moet voldoen aan minstens,dB aan het beste oor" TargetMode="External"/><Relationship Id="rId8" Type="http://schemas.openxmlformats.org/officeDocument/2006/relationships/image" Target="../media/image14.png"/><Relationship Id="rId9" Type="http://schemas.openxmlformats.org/officeDocument/2006/relationships/hyperlink" Target="https://handicap.belgium.be/nl/andere-hulp/parkeerkaart#Wie-kan-een-parkeerkaart-aanvragen?" TargetMode="External"/><Relationship Id="rId10" Type="http://schemas.openxmlformats.org/officeDocument/2006/relationships/hyperlink" Target="https://mobiele-recreatie.nl/europese-gehandicaptenkaart/"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5.png"/><Relationship Id="rId5" Type="http://schemas.openxmlformats.org/officeDocument/2006/relationships/image" Target="../media/image1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hyperlink" Target="https://www.vlaanderen.be/parkeerkaart-voor-personen-met-een-handicap" TargetMode="External"/><Relationship Id="rId4" Type="http://schemas.openxmlformats.org/officeDocument/2006/relationships/hyperlink" Target="https://www.belgiantrain.be/nl/tickets-and-railcards/overview-discount/free-carer" TargetMode="External"/><Relationship Id="rId5" Type="http://schemas.openxmlformats.org/officeDocument/2006/relationships/hyperlink" Target="https://www.vlaanderen.be/gezondheid-en-welzijn/gezondheid/zorgkassen-in-vlaanderen/zorgbudget-van-de-vlaamse-sociale-bescherming/zorgbudget-voor-zwaar-zorgbehoevenden-van-de-vlaamse-sociale-bescherming" TargetMode="External"/><Relationship Id="rId6" Type="http://schemas.openxmlformats.org/officeDocument/2006/relationships/image" Target="../media/image3.png"/><Relationship Id="rId7"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hyperlink" Target="https://www.vlaamsesocialebescherming.be/het-zorgbudget/zorgbudget-voor-ouderen-met-een-zorgnood" TargetMode="External"/><Relationship Id="rId4"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 Id="rId3" Type="http://schemas.openxmlformats.org/officeDocument/2006/relationships/hyperlink" Target="https://www.cm.be/nl/wat-te-doen-bij-mantelzorg" TargetMode="External"/><Relationship Id="rId4" Type="http://schemas.openxmlformats.org/officeDocument/2006/relationships/image" Target="../media/image3.png"/><Relationship Id="rId5" Type="http://schemas.openxmlformats.org/officeDocument/2006/relationships/hyperlink" Target="https://www.helan.be/nl/ons-aanbod/ziekenfonds/dienst-maatschappelijk-werk/ondersteuning-voor-mantelzorgers/#officiele-erkenning-als-mantelzorger" TargetMode="External"/><Relationship Id="rId6" Type="http://schemas.openxmlformats.org/officeDocument/2006/relationships/hyperlink" Target="https://www.rsvz.be/nl/faq/zorgen-voor-een-familielid-heb-ik-recht-op-een-uitkering-mantelzorg-en-hoe-vraag-ik-ze-aan#:~:text=Vraag je uitkering mantelzorg aan,fonds (vraag een ontvangstbewijs)" TargetMode="External"/><Relationship Id="rId7" Type="http://schemas.openxmlformats.org/officeDocument/2006/relationships/hyperlink" Target="https://www.vlaanderen.be/intern/mantelzorgverlof#:~:text=Vraag de erkenning als mantelzorger aan bij je ziekenfonds&amp;text=Contacteer eventueel je ziekenfonds voor,de hoogte van deze beslissing"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 Id="rId3" Type="http://schemas.openxmlformats.org/officeDocument/2006/relationships/hyperlink" Target="https://www.dementie.nl/lichamelijke-veranderingen/verminderde-gezondheid/incontinentie-bij-dementie#dementie-als-oorzaak-van-incontinentie" TargetMode="External"/><Relationship Id="rId4"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15.png"/><Relationship Id="rId9" Type="http://schemas.openxmlformats.org/officeDocument/2006/relationships/image" Target="../media/image7.jpeg"/><Relationship Id="rId10" Type="http://schemas.openxmlformats.org/officeDocument/2006/relationships/image" Target="../media/image4.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hyperlink" Target="https://www.vlaanderen.be/incontinentieforfait" TargetMode="External"/><Relationship Id="rId4" Type="http://schemas.openxmlformats.org/officeDocument/2006/relationships/hyperlink" Target="https://www.riziv.fgov.be/SiteCollectionDocuments/formulier-onbehandelbare-incontinentie-forfait.pdf" TargetMode="External"/><Relationship Id="rId5" Type="http://schemas.openxmlformats.org/officeDocument/2006/relationships/image" Target="../media/image3.png"/><Relationship Id="rId6" Type="http://schemas.openxmlformats.org/officeDocument/2006/relationships/image" Target="../media/image5.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jpeg"/><Relationship Id="rId3" Type="http://schemas.openxmlformats.org/officeDocument/2006/relationships/image" Target="../media/image6.png"/><Relationship Id="rId4" Type="http://schemas.openxmlformats.org/officeDocument/2006/relationships/hyperlink" Target="https://www.nijlen.be/aanvraagformulier-toelage-incontinentie-en-andere-medische-redenen-2025" TargetMode="External"/><Relationship Id="rId5" Type="http://schemas.openxmlformats.org/officeDocument/2006/relationships/hyperlink" Target="https://www.nijlen.be/aanvragen-van-een-parkeerplaats-voor-personen-met-een-handicap" TargetMode="External"/><Relationship Id="rId6" Type="http://schemas.openxmlformats.org/officeDocument/2006/relationships/hyperlink" Target="https://www.nijlen.be/toelage-thuisverzorging-bejaarden" TargetMode="External"/><Relationship Id="rId7" Type="http://schemas.openxmlformats.org/officeDocument/2006/relationships/hyperlink" Target="https://www.nijlen.be/tenlastename-verblijfskosten-in-woonzorgcentrum#:~:text=Als je in een woonzorgcentrum,sociale en financi&#235;le situatie onderzoeken" TargetMode="External"/><Relationship Id="rId8" Type="http://schemas.openxmlformats.org/officeDocument/2006/relationships/hyperlink" Target="https://www.vrt.be/vrtnws/nl/2023/04/19/onderhoudsplicht-in-kaart/" TargetMode="External"/><Relationship Id="rId9" Type="http://schemas.openxmlformats.org/officeDocument/2006/relationships/image" Target="../media/image16.png"/><Relationship Id="rId10" Type="http://schemas.openxmlformats.org/officeDocument/2006/relationships/image" Target="../media/image6.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image" Target="../media/image8.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hyperlink" Target="https://www.alzheimerliga.be/sites/default/files/2018-10/20180307_Sociale%20kaart.pdf" TargetMode="External"/><Relationship Id="rId4" Type="http://schemas.openxmlformats.org/officeDocument/2006/relationships/hyperlink" Target="https://www.nijlen.be/dementie-als-je-er-mee-te-maken-krijgt-editie-nijlen-2#:~:text=Met deze brochure 'Dementie, als,en hun naasten mee zitten." TargetMode="External"/><Relationship Id="rId5" Type="http://schemas.openxmlformats.org/officeDocument/2006/relationships/image" Target="../media/image2.png"/><Relationship Id="rId6" Type="http://schemas.openxmlformats.org/officeDocument/2006/relationships/hyperlink" Target="https://omgaanmetdementie.be/wp-content/uploads/2017/01/waar_vind_ik_hulp_2016.pdf" TargetMode="External"/><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jpeg"/><Relationship Id="rId3" Type="http://schemas.openxmlformats.org/officeDocument/2006/relationships/image" Target="../media/image40.jpeg"/><Relationship Id="rId4" Type="http://schemas.openxmlformats.org/officeDocument/2006/relationships/image" Target="../media/image18.png"/><Relationship Id="rId5" Type="http://schemas.openxmlformats.org/officeDocument/2006/relationships/hyperlink" Target="https://infocentrum.dementie.be/boeken-publicaties/" TargetMode="External"/><Relationship Id="rId6" Type="http://schemas.openxmlformats.org/officeDocument/2006/relationships/hyperlink" Target="https://www.dementie.be/documentatie/lees-en-informatietips/" TargetMode="External"/><Relationship Id="rId7" Type="http://schemas.openxmlformats.org/officeDocument/2006/relationships/hyperlink" Target="https://www.dementie.be/documentatie/documentatiecentrum/"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 Id="rId3" Type="http://schemas.openxmlformats.org/officeDocument/2006/relationships/image" Target="../media/image17.jpeg"/><Relationship Id="rId4" Type="http://schemas.openxmlformats.org/officeDocument/2006/relationships/image" Target="../media/image22.jpeg"/><Relationship Id="rId5" Type="http://schemas.openxmlformats.org/officeDocument/2006/relationships/image" Target="../media/image41.jpeg"/><Relationship Id="rId6" Type="http://schemas.openxmlformats.org/officeDocument/2006/relationships/image" Target="../media/image5.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jpeg"/><Relationship Id="rId3" Type="http://schemas.openxmlformats.org/officeDocument/2006/relationships/image" Target="../media/image4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 Id="rId3" Type="http://schemas.openxmlformats.org/officeDocument/2006/relationships/image" Target="../media/image13.jpeg"/><Relationship Id="rId4" Type="http://schemas.openxmlformats.org/officeDocument/2006/relationships/image" Target="../media/image1.tif"/><Relationship Id="rId5" Type="http://schemas.openxmlformats.org/officeDocument/2006/relationships/hyperlink" Target="http://creativecommons.org/licenses/by-sa/3.0/deed.nl"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7.png"/><Relationship Id="rId5" Type="http://schemas.openxmlformats.org/officeDocument/2006/relationships/hyperlink" Target="https://onthoumens.be/help-mee/hulpmateriaal/fotos/illustraties-van-ilah"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 Id="rId3"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vlaanderen.be/dagverzorgingscentra" TargetMode="Externa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19" name="images.png" descr="images.png"/>
          <p:cNvPicPr>
            <a:picLocks noChangeAspect="1"/>
          </p:cNvPicPr>
          <p:nvPr/>
        </p:nvPicPr>
        <p:blipFill>
          <a:blip r:embed="rId2">
            <a:extLst/>
          </a:blip>
          <a:stretch>
            <a:fillRect/>
          </a:stretch>
        </p:blipFill>
        <p:spPr>
          <a:xfrm>
            <a:off x="2616309" y="2657493"/>
            <a:ext cx="2844801" cy="2857501"/>
          </a:xfrm>
          <a:prstGeom prst="rect">
            <a:avLst/>
          </a:prstGeom>
          <a:ln w="12700">
            <a:miter lim="400000"/>
          </a:ln>
        </p:spPr>
      </p:pic>
      <p:pic>
        <p:nvPicPr>
          <p:cNvPr id="120" name="images.png" descr="images.png"/>
          <p:cNvPicPr>
            <a:picLocks noChangeAspect="1"/>
          </p:cNvPicPr>
          <p:nvPr/>
        </p:nvPicPr>
        <p:blipFill>
          <a:blip r:embed="rId3">
            <a:extLst/>
          </a:blip>
          <a:stretch>
            <a:fillRect/>
          </a:stretch>
        </p:blipFill>
        <p:spPr>
          <a:xfrm>
            <a:off x="5653608" y="5276265"/>
            <a:ext cx="5486401" cy="1485901"/>
          </a:xfrm>
          <a:prstGeom prst="rect">
            <a:avLst/>
          </a:prstGeom>
          <a:ln w="12700">
            <a:miter lim="400000"/>
          </a:ln>
        </p:spPr>
      </p:pic>
      <p:pic>
        <p:nvPicPr>
          <p:cNvPr id="121" name="Unknown.jpeg" descr="Unknown.jpeg"/>
          <p:cNvPicPr>
            <a:picLocks noChangeAspect="1"/>
          </p:cNvPicPr>
          <p:nvPr/>
        </p:nvPicPr>
        <p:blipFill>
          <a:blip r:embed="rId4">
            <a:extLst/>
          </a:blip>
          <a:stretch>
            <a:fillRect/>
          </a:stretch>
        </p:blipFill>
        <p:spPr>
          <a:xfrm>
            <a:off x="665116" y="7857405"/>
            <a:ext cx="3479801" cy="2336801"/>
          </a:xfrm>
          <a:prstGeom prst="rect">
            <a:avLst/>
          </a:prstGeom>
          <a:ln w="12700">
            <a:miter lim="400000"/>
          </a:ln>
        </p:spPr>
      </p:pic>
      <p:pic>
        <p:nvPicPr>
          <p:cNvPr id="122" name="Unknown.png" descr="Unknown.png"/>
          <p:cNvPicPr>
            <a:picLocks noChangeAspect="1"/>
          </p:cNvPicPr>
          <p:nvPr/>
        </p:nvPicPr>
        <p:blipFill>
          <a:blip r:embed="rId5">
            <a:extLst/>
          </a:blip>
          <a:stretch>
            <a:fillRect/>
          </a:stretch>
        </p:blipFill>
        <p:spPr>
          <a:xfrm>
            <a:off x="5966434" y="7432498"/>
            <a:ext cx="4038601" cy="2019301"/>
          </a:xfrm>
          <a:prstGeom prst="rect">
            <a:avLst/>
          </a:prstGeom>
          <a:ln w="12700">
            <a:miter lim="400000"/>
          </a:ln>
        </p:spPr>
      </p:pic>
      <p:grpSp>
        <p:nvGrpSpPr>
          <p:cNvPr id="125" name="Groepeer"/>
          <p:cNvGrpSpPr/>
          <p:nvPr/>
        </p:nvGrpSpPr>
        <p:grpSpPr>
          <a:xfrm>
            <a:off x="20549491" y="11393167"/>
            <a:ext cx="3101667" cy="1603948"/>
            <a:chOff x="0" y="0"/>
            <a:chExt cx="3101666" cy="1603946"/>
          </a:xfrm>
        </p:grpSpPr>
        <p:pic>
          <p:nvPicPr>
            <p:cNvPr id="123" name="Unknown.png" descr="Unknown.png"/>
            <p:cNvPicPr>
              <a:picLocks noChangeAspect="1"/>
            </p:cNvPicPr>
            <p:nvPr/>
          </p:nvPicPr>
          <p:blipFill>
            <a:blip r:embed="rId5">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124"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pic>
        <p:nvPicPr>
          <p:cNvPr id="126" name="Unknown.jpeg" descr="Unknown.jpeg"/>
          <p:cNvPicPr>
            <a:picLocks noChangeAspect="1"/>
          </p:cNvPicPr>
          <p:nvPr/>
        </p:nvPicPr>
        <p:blipFill>
          <a:blip r:embed="rId6">
            <a:extLst/>
          </a:blip>
          <a:stretch>
            <a:fillRect/>
          </a:stretch>
        </p:blipFill>
        <p:spPr>
          <a:xfrm>
            <a:off x="5813280" y="9273517"/>
            <a:ext cx="4685188" cy="3718404"/>
          </a:xfrm>
          <a:prstGeom prst="rect">
            <a:avLst/>
          </a:prstGeom>
          <a:ln w="12700">
            <a:miter lim="400000"/>
          </a:ln>
        </p:spPr>
      </p:pic>
      <p:pic>
        <p:nvPicPr>
          <p:cNvPr id="127" name="C1_46L.jpeg" descr="C1_46L.jpeg"/>
          <p:cNvPicPr>
            <a:picLocks noChangeAspect="1"/>
          </p:cNvPicPr>
          <p:nvPr/>
        </p:nvPicPr>
        <p:blipFill>
          <a:blip r:embed="rId7">
            <a:extLst/>
          </a:blip>
          <a:srcRect l="9331" t="7194" r="19738" b="6915"/>
          <a:stretch>
            <a:fillRect/>
          </a:stretch>
        </p:blipFill>
        <p:spPr>
          <a:xfrm>
            <a:off x="7339647" y="912513"/>
            <a:ext cx="2114323" cy="4163071"/>
          </a:xfrm>
          <a:custGeom>
            <a:avLst/>
            <a:gdLst/>
            <a:ahLst/>
            <a:cxnLst>
              <a:cxn ang="0">
                <a:pos x="wd2" y="hd2"/>
              </a:cxn>
              <a:cxn ang="5400000">
                <a:pos x="wd2" y="hd2"/>
              </a:cxn>
              <a:cxn ang="10800000">
                <a:pos x="wd2" y="hd2"/>
              </a:cxn>
              <a:cxn ang="16200000">
                <a:pos x="wd2" y="hd2"/>
              </a:cxn>
            </a:cxnLst>
            <a:rect l="0" t="0" r="r" b="b"/>
            <a:pathLst>
              <a:path w="21554" h="21588" fill="norm" stroke="1" extrusionOk="0">
                <a:moveTo>
                  <a:pt x="1469" y="0"/>
                </a:moveTo>
                <a:cubicBezTo>
                  <a:pt x="1173" y="-3"/>
                  <a:pt x="979" y="49"/>
                  <a:pt x="891" y="157"/>
                </a:cubicBezTo>
                <a:cubicBezTo>
                  <a:pt x="823" y="240"/>
                  <a:pt x="823" y="347"/>
                  <a:pt x="899" y="560"/>
                </a:cubicBezTo>
                <a:cubicBezTo>
                  <a:pt x="905" y="576"/>
                  <a:pt x="901" y="588"/>
                  <a:pt x="887" y="599"/>
                </a:cubicBezTo>
                <a:cubicBezTo>
                  <a:pt x="881" y="619"/>
                  <a:pt x="826" y="629"/>
                  <a:pt x="753" y="636"/>
                </a:cubicBezTo>
                <a:cubicBezTo>
                  <a:pt x="712" y="644"/>
                  <a:pt x="687" y="652"/>
                  <a:pt x="620" y="661"/>
                </a:cubicBezTo>
                <a:cubicBezTo>
                  <a:pt x="238" y="711"/>
                  <a:pt x="138" y="755"/>
                  <a:pt x="57" y="904"/>
                </a:cubicBezTo>
                <a:cubicBezTo>
                  <a:pt x="35" y="945"/>
                  <a:pt x="25" y="977"/>
                  <a:pt x="13" y="1011"/>
                </a:cubicBezTo>
                <a:cubicBezTo>
                  <a:pt x="8" y="1046"/>
                  <a:pt x="2" y="1083"/>
                  <a:pt x="1" y="1118"/>
                </a:cubicBezTo>
                <a:cubicBezTo>
                  <a:pt x="0" y="1150"/>
                  <a:pt x="-1" y="1173"/>
                  <a:pt x="1" y="1196"/>
                </a:cubicBezTo>
                <a:cubicBezTo>
                  <a:pt x="32" y="1271"/>
                  <a:pt x="115" y="1337"/>
                  <a:pt x="252" y="1412"/>
                </a:cubicBezTo>
                <a:lnTo>
                  <a:pt x="510" y="1556"/>
                </a:lnTo>
                <a:lnTo>
                  <a:pt x="349" y="1676"/>
                </a:lnTo>
                <a:cubicBezTo>
                  <a:pt x="127" y="1842"/>
                  <a:pt x="74" y="2054"/>
                  <a:pt x="219" y="2180"/>
                </a:cubicBezTo>
                <a:cubicBezTo>
                  <a:pt x="329" y="2274"/>
                  <a:pt x="329" y="2278"/>
                  <a:pt x="195" y="2365"/>
                </a:cubicBezTo>
                <a:cubicBezTo>
                  <a:pt x="23" y="2476"/>
                  <a:pt x="14" y="2658"/>
                  <a:pt x="175" y="2791"/>
                </a:cubicBezTo>
                <a:cubicBezTo>
                  <a:pt x="354" y="2939"/>
                  <a:pt x="863" y="3155"/>
                  <a:pt x="1437" y="3328"/>
                </a:cubicBezTo>
                <a:cubicBezTo>
                  <a:pt x="2519" y="3654"/>
                  <a:pt x="2860" y="3772"/>
                  <a:pt x="3233" y="3944"/>
                </a:cubicBezTo>
                <a:cubicBezTo>
                  <a:pt x="3676" y="4147"/>
                  <a:pt x="4948" y="4483"/>
                  <a:pt x="5434" y="4528"/>
                </a:cubicBezTo>
                <a:cubicBezTo>
                  <a:pt x="5559" y="4540"/>
                  <a:pt x="5859" y="4548"/>
                  <a:pt x="6175" y="4553"/>
                </a:cubicBezTo>
                <a:cubicBezTo>
                  <a:pt x="6228" y="4553"/>
                  <a:pt x="6257" y="4555"/>
                  <a:pt x="6316" y="4555"/>
                </a:cubicBezTo>
                <a:lnTo>
                  <a:pt x="6911" y="4555"/>
                </a:lnTo>
                <a:cubicBezTo>
                  <a:pt x="6976" y="4541"/>
                  <a:pt x="7025" y="4541"/>
                  <a:pt x="7061" y="4555"/>
                </a:cubicBezTo>
                <a:lnTo>
                  <a:pt x="7259" y="4555"/>
                </a:lnTo>
                <a:lnTo>
                  <a:pt x="7259" y="4557"/>
                </a:lnTo>
                <a:lnTo>
                  <a:pt x="7275" y="4557"/>
                </a:lnTo>
                <a:lnTo>
                  <a:pt x="7542" y="4824"/>
                </a:lnTo>
                <a:cubicBezTo>
                  <a:pt x="7785" y="5067"/>
                  <a:pt x="8024" y="5254"/>
                  <a:pt x="8262" y="5390"/>
                </a:cubicBezTo>
                <a:cubicBezTo>
                  <a:pt x="8323" y="5424"/>
                  <a:pt x="8381" y="5455"/>
                  <a:pt x="8441" y="5483"/>
                </a:cubicBezTo>
                <a:cubicBezTo>
                  <a:pt x="8588" y="5551"/>
                  <a:pt x="8738" y="5603"/>
                  <a:pt x="8890" y="5635"/>
                </a:cubicBezTo>
                <a:cubicBezTo>
                  <a:pt x="9151" y="5691"/>
                  <a:pt x="9260" y="5881"/>
                  <a:pt x="9177" y="6129"/>
                </a:cubicBezTo>
                <a:cubicBezTo>
                  <a:pt x="9099" y="6361"/>
                  <a:pt x="9102" y="7432"/>
                  <a:pt x="9181" y="7667"/>
                </a:cubicBezTo>
                <a:cubicBezTo>
                  <a:pt x="9217" y="7775"/>
                  <a:pt x="9302" y="8114"/>
                  <a:pt x="9371" y="8420"/>
                </a:cubicBezTo>
                <a:cubicBezTo>
                  <a:pt x="9440" y="8726"/>
                  <a:pt x="9531" y="9045"/>
                  <a:pt x="9573" y="9130"/>
                </a:cubicBezTo>
                <a:cubicBezTo>
                  <a:pt x="9646" y="9277"/>
                  <a:pt x="9600" y="9584"/>
                  <a:pt x="9464" y="9830"/>
                </a:cubicBezTo>
                <a:cubicBezTo>
                  <a:pt x="9407" y="9934"/>
                  <a:pt x="9776" y="10138"/>
                  <a:pt x="10022" y="10138"/>
                </a:cubicBezTo>
                <a:cubicBezTo>
                  <a:pt x="10126" y="10138"/>
                  <a:pt x="10224" y="10157"/>
                  <a:pt x="10241" y="10180"/>
                </a:cubicBezTo>
                <a:cubicBezTo>
                  <a:pt x="10246" y="10186"/>
                  <a:pt x="10240" y="10204"/>
                  <a:pt x="10225" y="10229"/>
                </a:cubicBezTo>
                <a:cubicBezTo>
                  <a:pt x="10224" y="10260"/>
                  <a:pt x="10205" y="10298"/>
                  <a:pt x="10148" y="10338"/>
                </a:cubicBezTo>
                <a:cubicBezTo>
                  <a:pt x="10144" y="10341"/>
                  <a:pt x="10140" y="10343"/>
                  <a:pt x="10136" y="10346"/>
                </a:cubicBezTo>
                <a:cubicBezTo>
                  <a:pt x="10093" y="10399"/>
                  <a:pt x="10046" y="10453"/>
                  <a:pt x="9986" y="10515"/>
                </a:cubicBezTo>
                <a:cubicBezTo>
                  <a:pt x="9603" y="10914"/>
                  <a:pt x="9554" y="11198"/>
                  <a:pt x="9751" y="11855"/>
                </a:cubicBezTo>
                <a:cubicBezTo>
                  <a:pt x="9827" y="12106"/>
                  <a:pt x="9918" y="12371"/>
                  <a:pt x="9950" y="12443"/>
                </a:cubicBezTo>
                <a:cubicBezTo>
                  <a:pt x="9981" y="12516"/>
                  <a:pt x="10034" y="12699"/>
                  <a:pt x="10071" y="12849"/>
                </a:cubicBezTo>
                <a:cubicBezTo>
                  <a:pt x="10130" y="13091"/>
                  <a:pt x="10123" y="13143"/>
                  <a:pt x="10010" y="13314"/>
                </a:cubicBezTo>
                <a:cubicBezTo>
                  <a:pt x="9849" y="13558"/>
                  <a:pt x="9852" y="13811"/>
                  <a:pt x="10014" y="14442"/>
                </a:cubicBezTo>
                <a:cubicBezTo>
                  <a:pt x="10084" y="14712"/>
                  <a:pt x="10139" y="14987"/>
                  <a:pt x="10140" y="15053"/>
                </a:cubicBezTo>
                <a:cubicBezTo>
                  <a:pt x="10140" y="15086"/>
                  <a:pt x="10110" y="15159"/>
                  <a:pt x="10059" y="15251"/>
                </a:cubicBezTo>
                <a:cubicBezTo>
                  <a:pt x="10058" y="15252"/>
                  <a:pt x="10059" y="15254"/>
                  <a:pt x="10059" y="15255"/>
                </a:cubicBezTo>
                <a:cubicBezTo>
                  <a:pt x="10032" y="15313"/>
                  <a:pt x="9985" y="15377"/>
                  <a:pt x="9929" y="15448"/>
                </a:cubicBezTo>
                <a:cubicBezTo>
                  <a:pt x="9904" y="15486"/>
                  <a:pt x="9889" y="15521"/>
                  <a:pt x="9861" y="15559"/>
                </a:cubicBezTo>
                <a:cubicBezTo>
                  <a:pt x="9516" y="16031"/>
                  <a:pt x="9394" y="16392"/>
                  <a:pt x="9270" y="17337"/>
                </a:cubicBezTo>
                <a:cubicBezTo>
                  <a:pt x="9167" y="18120"/>
                  <a:pt x="9130" y="18262"/>
                  <a:pt x="8914" y="18616"/>
                </a:cubicBezTo>
                <a:cubicBezTo>
                  <a:pt x="8862" y="18701"/>
                  <a:pt x="8831" y="18767"/>
                  <a:pt x="8809" y="18844"/>
                </a:cubicBezTo>
                <a:cubicBezTo>
                  <a:pt x="8800" y="18973"/>
                  <a:pt x="8793" y="19179"/>
                  <a:pt x="8797" y="19490"/>
                </a:cubicBezTo>
                <a:cubicBezTo>
                  <a:pt x="8803" y="19958"/>
                  <a:pt x="8811" y="20123"/>
                  <a:pt x="8861" y="20221"/>
                </a:cubicBezTo>
                <a:cubicBezTo>
                  <a:pt x="8862" y="20222"/>
                  <a:pt x="8861" y="20222"/>
                  <a:pt x="8861" y="20223"/>
                </a:cubicBezTo>
                <a:cubicBezTo>
                  <a:pt x="8878" y="20255"/>
                  <a:pt x="8899" y="20281"/>
                  <a:pt x="8926" y="20307"/>
                </a:cubicBezTo>
                <a:cubicBezTo>
                  <a:pt x="9085" y="20460"/>
                  <a:pt x="9246" y="20556"/>
                  <a:pt x="9387" y="20581"/>
                </a:cubicBezTo>
                <a:cubicBezTo>
                  <a:pt x="9450" y="20592"/>
                  <a:pt x="9599" y="20708"/>
                  <a:pt x="9715" y="20838"/>
                </a:cubicBezTo>
                <a:cubicBezTo>
                  <a:pt x="9819" y="20954"/>
                  <a:pt x="9970" y="21084"/>
                  <a:pt x="10083" y="21159"/>
                </a:cubicBezTo>
                <a:cubicBezTo>
                  <a:pt x="10326" y="21275"/>
                  <a:pt x="10652" y="21402"/>
                  <a:pt x="10917" y="21472"/>
                </a:cubicBezTo>
                <a:cubicBezTo>
                  <a:pt x="11369" y="21591"/>
                  <a:pt x="11422" y="21597"/>
                  <a:pt x="11859" y="21583"/>
                </a:cubicBezTo>
                <a:cubicBezTo>
                  <a:pt x="12239" y="21571"/>
                  <a:pt x="12363" y="21553"/>
                  <a:pt x="12563" y="21478"/>
                </a:cubicBezTo>
                <a:cubicBezTo>
                  <a:pt x="12901" y="21351"/>
                  <a:pt x="12968" y="21302"/>
                  <a:pt x="12968" y="21180"/>
                </a:cubicBezTo>
                <a:cubicBezTo>
                  <a:pt x="12968" y="21009"/>
                  <a:pt x="12878" y="20931"/>
                  <a:pt x="12345" y="20641"/>
                </a:cubicBezTo>
                <a:cubicBezTo>
                  <a:pt x="12067" y="20489"/>
                  <a:pt x="11733" y="20295"/>
                  <a:pt x="11600" y="20211"/>
                </a:cubicBezTo>
                <a:lnTo>
                  <a:pt x="11358" y="20056"/>
                </a:lnTo>
                <a:lnTo>
                  <a:pt x="11422" y="19850"/>
                </a:lnTo>
                <a:cubicBezTo>
                  <a:pt x="11458" y="19737"/>
                  <a:pt x="11491" y="19404"/>
                  <a:pt x="11491" y="19112"/>
                </a:cubicBezTo>
                <a:lnTo>
                  <a:pt x="11491" y="18581"/>
                </a:lnTo>
                <a:lnTo>
                  <a:pt x="11977" y="18031"/>
                </a:lnTo>
                <a:cubicBezTo>
                  <a:pt x="12244" y="17730"/>
                  <a:pt x="12505" y="17453"/>
                  <a:pt x="12555" y="17414"/>
                </a:cubicBezTo>
                <a:cubicBezTo>
                  <a:pt x="12642" y="17345"/>
                  <a:pt x="12652" y="17344"/>
                  <a:pt x="12847" y="17393"/>
                </a:cubicBezTo>
                <a:cubicBezTo>
                  <a:pt x="12972" y="17425"/>
                  <a:pt x="13276" y="17451"/>
                  <a:pt x="13635" y="17459"/>
                </a:cubicBezTo>
                <a:cubicBezTo>
                  <a:pt x="14142" y="17470"/>
                  <a:pt x="14260" y="17483"/>
                  <a:pt x="14518" y="17564"/>
                </a:cubicBezTo>
                <a:cubicBezTo>
                  <a:pt x="14962" y="17704"/>
                  <a:pt x="15254" y="17742"/>
                  <a:pt x="15861" y="17743"/>
                </a:cubicBezTo>
                <a:cubicBezTo>
                  <a:pt x="16567" y="17744"/>
                  <a:pt x="16846" y="17676"/>
                  <a:pt x="16876" y="17492"/>
                </a:cubicBezTo>
                <a:cubicBezTo>
                  <a:pt x="16893" y="17388"/>
                  <a:pt x="16864" y="17358"/>
                  <a:pt x="16658" y="17265"/>
                </a:cubicBezTo>
                <a:cubicBezTo>
                  <a:pt x="16526" y="17207"/>
                  <a:pt x="16197" y="17118"/>
                  <a:pt x="15930" y="17068"/>
                </a:cubicBezTo>
                <a:cubicBezTo>
                  <a:pt x="15662" y="17018"/>
                  <a:pt x="15395" y="16951"/>
                  <a:pt x="15335" y="16920"/>
                </a:cubicBezTo>
                <a:cubicBezTo>
                  <a:pt x="15275" y="16888"/>
                  <a:pt x="15169" y="16754"/>
                  <a:pt x="15100" y="16621"/>
                </a:cubicBezTo>
                <a:lnTo>
                  <a:pt x="14975" y="16380"/>
                </a:lnTo>
                <a:lnTo>
                  <a:pt x="15128" y="16224"/>
                </a:lnTo>
                <a:cubicBezTo>
                  <a:pt x="15271" y="16079"/>
                  <a:pt x="15337" y="15920"/>
                  <a:pt x="15614" y="15022"/>
                </a:cubicBezTo>
                <a:cubicBezTo>
                  <a:pt x="15684" y="14794"/>
                  <a:pt x="15669" y="14405"/>
                  <a:pt x="15561" y="13456"/>
                </a:cubicBezTo>
                <a:cubicBezTo>
                  <a:pt x="15539" y="13257"/>
                  <a:pt x="15540" y="12983"/>
                  <a:pt x="15565" y="12847"/>
                </a:cubicBezTo>
                <a:lnTo>
                  <a:pt x="15614" y="12598"/>
                </a:lnTo>
                <a:lnTo>
                  <a:pt x="16031" y="12472"/>
                </a:lnTo>
                <a:cubicBezTo>
                  <a:pt x="16464" y="12343"/>
                  <a:pt x="16531" y="12300"/>
                  <a:pt x="16731" y="12011"/>
                </a:cubicBezTo>
                <a:cubicBezTo>
                  <a:pt x="16847" y="11842"/>
                  <a:pt x="16845" y="11834"/>
                  <a:pt x="16714" y="11569"/>
                </a:cubicBezTo>
                <a:cubicBezTo>
                  <a:pt x="16630" y="11397"/>
                  <a:pt x="16594" y="11241"/>
                  <a:pt x="16613" y="11139"/>
                </a:cubicBezTo>
                <a:cubicBezTo>
                  <a:pt x="16639" y="11007"/>
                  <a:pt x="16623" y="10967"/>
                  <a:pt x="16520" y="10925"/>
                </a:cubicBezTo>
                <a:cubicBezTo>
                  <a:pt x="16398" y="10874"/>
                  <a:pt x="16262" y="10606"/>
                  <a:pt x="15695" y="9278"/>
                </a:cubicBezTo>
                <a:cubicBezTo>
                  <a:pt x="15605" y="9067"/>
                  <a:pt x="15491" y="8844"/>
                  <a:pt x="15440" y="8782"/>
                </a:cubicBezTo>
                <a:cubicBezTo>
                  <a:pt x="15318" y="8634"/>
                  <a:pt x="15299" y="8000"/>
                  <a:pt x="15412" y="7827"/>
                </a:cubicBezTo>
                <a:cubicBezTo>
                  <a:pt x="15545" y="7621"/>
                  <a:pt x="15531" y="7069"/>
                  <a:pt x="15387" y="6922"/>
                </a:cubicBezTo>
                <a:cubicBezTo>
                  <a:pt x="15259" y="6790"/>
                  <a:pt x="15246" y="6724"/>
                  <a:pt x="15311" y="6520"/>
                </a:cubicBezTo>
                <a:cubicBezTo>
                  <a:pt x="15365" y="6349"/>
                  <a:pt x="15227" y="6236"/>
                  <a:pt x="14505" y="5860"/>
                </a:cubicBezTo>
                <a:cubicBezTo>
                  <a:pt x="13901" y="5545"/>
                  <a:pt x="13816" y="5476"/>
                  <a:pt x="13979" y="5430"/>
                </a:cubicBezTo>
                <a:cubicBezTo>
                  <a:pt x="14064" y="5405"/>
                  <a:pt x="14171" y="5444"/>
                  <a:pt x="14505" y="5621"/>
                </a:cubicBezTo>
                <a:cubicBezTo>
                  <a:pt x="14868" y="5813"/>
                  <a:pt x="14982" y="5851"/>
                  <a:pt x="15315" y="5899"/>
                </a:cubicBezTo>
                <a:cubicBezTo>
                  <a:pt x="16191" y="6025"/>
                  <a:pt x="16355" y="6000"/>
                  <a:pt x="16909" y="5639"/>
                </a:cubicBezTo>
                <a:cubicBezTo>
                  <a:pt x="17144" y="5486"/>
                  <a:pt x="17408" y="5358"/>
                  <a:pt x="17617" y="5294"/>
                </a:cubicBezTo>
                <a:cubicBezTo>
                  <a:pt x="18796" y="4933"/>
                  <a:pt x="18915" y="4881"/>
                  <a:pt x="19013" y="4693"/>
                </a:cubicBezTo>
                <a:cubicBezTo>
                  <a:pt x="19123" y="4480"/>
                  <a:pt x="19461" y="4151"/>
                  <a:pt x="19644" y="4079"/>
                </a:cubicBezTo>
                <a:cubicBezTo>
                  <a:pt x="19735" y="4044"/>
                  <a:pt x="19913" y="3982"/>
                  <a:pt x="20036" y="3942"/>
                </a:cubicBezTo>
                <a:cubicBezTo>
                  <a:pt x="20229" y="3879"/>
                  <a:pt x="20267" y="3844"/>
                  <a:pt x="20303" y="3705"/>
                </a:cubicBezTo>
                <a:cubicBezTo>
                  <a:pt x="20308" y="3688"/>
                  <a:pt x="20322" y="3651"/>
                  <a:pt x="20332" y="3627"/>
                </a:cubicBezTo>
                <a:cubicBezTo>
                  <a:pt x="20333" y="3623"/>
                  <a:pt x="20334" y="3622"/>
                  <a:pt x="20336" y="3618"/>
                </a:cubicBezTo>
                <a:cubicBezTo>
                  <a:pt x="20376" y="3513"/>
                  <a:pt x="20443" y="3367"/>
                  <a:pt x="20518" y="3232"/>
                </a:cubicBezTo>
                <a:cubicBezTo>
                  <a:pt x="20637" y="3015"/>
                  <a:pt x="20686" y="2840"/>
                  <a:pt x="20688" y="2653"/>
                </a:cubicBezTo>
                <a:cubicBezTo>
                  <a:pt x="20690" y="2432"/>
                  <a:pt x="20711" y="2375"/>
                  <a:pt x="20813" y="2328"/>
                </a:cubicBezTo>
                <a:cubicBezTo>
                  <a:pt x="20898" y="2289"/>
                  <a:pt x="20961" y="2282"/>
                  <a:pt x="21007" y="2305"/>
                </a:cubicBezTo>
                <a:cubicBezTo>
                  <a:pt x="21104" y="2355"/>
                  <a:pt x="21469" y="2160"/>
                  <a:pt x="21428" y="2081"/>
                </a:cubicBezTo>
                <a:cubicBezTo>
                  <a:pt x="21410" y="2046"/>
                  <a:pt x="21443" y="2008"/>
                  <a:pt x="21505" y="1991"/>
                </a:cubicBezTo>
                <a:cubicBezTo>
                  <a:pt x="21599" y="1964"/>
                  <a:pt x="21573" y="1925"/>
                  <a:pt x="21299" y="1659"/>
                </a:cubicBezTo>
                <a:cubicBezTo>
                  <a:pt x="21171" y="1535"/>
                  <a:pt x="21013" y="1407"/>
                  <a:pt x="20898" y="1332"/>
                </a:cubicBezTo>
                <a:cubicBezTo>
                  <a:pt x="20885" y="1324"/>
                  <a:pt x="20877" y="1320"/>
                  <a:pt x="20866" y="1313"/>
                </a:cubicBezTo>
                <a:cubicBezTo>
                  <a:pt x="20840" y="1300"/>
                  <a:pt x="20838" y="1295"/>
                  <a:pt x="20809" y="1280"/>
                </a:cubicBezTo>
                <a:cubicBezTo>
                  <a:pt x="20774" y="1263"/>
                  <a:pt x="20750" y="1252"/>
                  <a:pt x="20728" y="1239"/>
                </a:cubicBezTo>
                <a:cubicBezTo>
                  <a:pt x="20720" y="1235"/>
                  <a:pt x="20711" y="1229"/>
                  <a:pt x="20704" y="1225"/>
                </a:cubicBezTo>
                <a:cubicBezTo>
                  <a:pt x="20681" y="1211"/>
                  <a:pt x="20672" y="1204"/>
                  <a:pt x="20663" y="1194"/>
                </a:cubicBezTo>
                <a:cubicBezTo>
                  <a:pt x="20663" y="1193"/>
                  <a:pt x="20660" y="1191"/>
                  <a:pt x="20659" y="1190"/>
                </a:cubicBezTo>
                <a:cubicBezTo>
                  <a:pt x="20654" y="1183"/>
                  <a:pt x="20639" y="1175"/>
                  <a:pt x="20643" y="1171"/>
                </a:cubicBezTo>
                <a:cubicBezTo>
                  <a:pt x="20660" y="1157"/>
                  <a:pt x="20635" y="1128"/>
                  <a:pt x="20582" y="1106"/>
                </a:cubicBezTo>
                <a:cubicBezTo>
                  <a:pt x="20463" y="1055"/>
                  <a:pt x="20517" y="1007"/>
                  <a:pt x="20692" y="1007"/>
                </a:cubicBezTo>
                <a:cubicBezTo>
                  <a:pt x="20802" y="1007"/>
                  <a:pt x="20811" y="998"/>
                  <a:pt x="20744" y="957"/>
                </a:cubicBezTo>
                <a:cubicBezTo>
                  <a:pt x="20696" y="928"/>
                  <a:pt x="20553" y="908"/>
                  <a:pt x="20392" y="908"/>
                </a:cubicBezTo>
                <a:cubicBezTo>
                  <a:pt x="20181" y="908"/>
                  <a:pt x="20087" y="889"/>
                  <a:pt x="19951" y="817"/>
                </a:cubicBezTo>
                <a:cubicBezTo>
                  <a:pt x="19856" y="767"/>
                  <a:pt x="19777" y="707"/>
                  <a:pt x="19777" y="686"/>
                </a:cubicBezTo>
                <a:cubicBezTo>
                  <a:pt x="19777" y="664"/>
                  <a:pt x="19755" y="651"/>
                  <a:pt x="19729" y="655"/>
                </a:cubicBezTo>
                <a:cubicBezTo>
                  <a:pt x="19702" y="659"/>
                  <a:pt x="19522" y="599"/>
                  <a:pt x="19324" y="523"/>
                </a:cubicBezTo>
                <a:cubicBezTo>
                  <a:pt x="19127" y="447"/>
                  <a:pt x="18929" y="385"/>
                  <a:pt x="18887" y="385"/>
                </a:cubicBezTo>
                <a:cubicBezTo>
                  <a:pt x="18845" y="385"/>
                  <a:pt x="18740" y="361"/>
                  <a:pt x="18652" y="332"/>
                </a:cubicBezTo>
                <a:cubicBezTo>
                  <a:pt x="18565" y="303"/>
                  <a:pt x="18370" y="274"/>
                  <a:pt x="18220" y="268"/>
                </a:cubicBezTo>
                <a:cubicBezTo>
                  <a:pt x="18069" y="262"/>
                  <a:pt x="17747" y="234"/>
                  <a:pt x="17499" y="206"/>
                </a:cubicBezTo>
                <a:cubicBezTo>
                  <a:pt x="17252" y="179"/>
                  <a:pt x="16903" y="157"/>
                  <a:pt x="16727" y="157"/>
                </a:cubicBezTo>
                <a:cubicBezTo>
                  <a:pt x="16208" y="157"/>
                  <a:pt x="15247" y="303"/>
                  <a:pt x="14942" y="428"/>
                </a:cubicBezTo>
                <a:cubicBezTo>
                  <a:pt x="14775" y="497"/>
                  <a:pt x="14513" y="743"/>
                  <a:pt x="13996" y="1318"/>
                </a:cubicBezTo>
                <a:cubicBezTo>
                  <a:pt x="13835" y="1496"/>
                  <a:pt x="13803" y="1514"/>
                  <a:pt x="13615" y="1517"/>
                </a:cubicBezTo>
                <a:cubicBezTo>
                  <a:pt x="13256" y="1523"/>
                  <a:pt x="13107" y="1638"/>
                  <a:pt x="12903" y="2067"/>
                </a:cubicBezTo>
                <a:cubicBezTo>
                  <a:pt x="12804" y="2276"/>
                  <a:pt x="12703" y="2554"/>
                  <a:pt x="12681" y="2684"/>
                </a:cubicBezTo>
                <a:cubicBezTo>
                  <a:pt x="12672" y="2735"/>
                  <a:pt x="12666" y="2777"/>
                  <a:pt x="12664" y="2812"/>
                </a:cubicBezTo>
                <a:cubicBezTo>
                  <a:pt x="12663" y="2842"/>
                  <a:pt x="12664" y="2864"/>
                  <a:pt x="12669" y="2886"/>
                </a:cubicBezTo>
                <a:cubicBezTo>
                  <a:pt x="12671" y="2899"/>
                  <a:pt x="12677" y="2909"/>
                  <a:pt x="12681" y="2921"/>
                </a:cubicBezTo>
                <a:cubicBezTo>
                  <a:pt x="12697" y="2958"/>
                  <a:pt x="12723" y="2990"/>
                  <a:pt x="12770" y="3028"/>
                </a:cubicBezTo>
                <a:cubicBezTo>
                  <a:pt x="12824" y="3072"/>
                  <a:pt x="12880" y="3100"/>
                  <a:pt x="12940" y="3116"/>
                </a:cubicBezTo>
                <a:cubicBezTo>
                  <a:pt x="12977" y="3122"/>
                  <a:pt x="13016" y="3128"/>
                  <a:pt x="13061" y="3129"/>
                </a:cubicBezTo>
                <a:cubicBezTo>
                  <a:pt x="13126" y="3129"/>
                  <a:pt x="13187" y="3141"/>
                  <a:pt x="13219" y="3155"/>
                </a:cubicBezTo>
                <a:cubicBezTo>
                  <a:pt x="13232" y="3159"/>
                  <a:pt x="13254" y="3161"/>
                  <a:pt x="13259" y="3166"/>
                </a:cubicBezTo>
                <a:cubicBezTo>
                  <a:pt x="13310" y="3207"/>
                  <a:pt x="12994" y="3799"/>
                  <a:pt x="12838" y="3954"/>
                </a:cubicBezTo>
                <a:cubicBezTo>
                  <a:pt x="12724" y="4068"/>
                  <a:pt x="11928" y="4477"/>
                  <a:pt x="11819" y="4477"/>
                </a:cubicBezTo>
                <a:cubicBezTo>
                  <a:pt x="11789" y="4477"/>
                  <a:pt x="11641" y="4454"/>
                  <a:pt x="11491" y="4427"/>
                </a:cubicBezTo>
                <a:cubicBezTo>
                  <a:pt x="11320" y="4397"/>
                  <a:pt x="11179" y="4382"/>
                  <a:pt x="11046" y="4382"/>
                </a:cubicBezTo>
                <a:cubicBezTo>
                  <a:pt x="10965" y="4384"/>
                  <a:pt x="10888" y="4390"/>
                  <a:pt x="10811" y="4398"/>
                </a:cubicBezTo>
                <a:cubicBezTo>
                  <a:pt x="10811" y="4399"/>
                  <a:pt x="10808" y="4398"/>
                  <a:pt x="10807" y="4398"/>
                </a:cubicBezTo>
                <a:cubicBezTo>
                  <a:pt x="10738" y="4409"/>
                  <a:pt x="10668" y="4424"/>
                  <a:pt x="10593" y="4444"/>
                </a:cubicBezTo>
                <a:cubicBezTo>
                  <a:pt x="10488" y="4471"/>
                  <a:pt x="10412" y="4486"/>
                  <a:pt x="10346" y="4495"/>
                </a:cubicBezTo>
                <a:lnTo>
                  <a:pt x="10281" y="4512"/>
                </a:lnTo>
                <a:lnTo>
                  <a:pt x="10269" y="4501"/>
                </a:lnTo>
                <a:cubicBezTo>
                  <a:pt x="10180" y="4504"/>
                  <a:pt x="10121" y="4485"/>
                  <a:pt x="10071" y="4435"/>
                </a:cubicBezTo>
                <a:cubicBezTo>
                  <a:pt x="10030" y="4395"/>
                  <a:pt x="9800" y="4255"/>
                  <a:pt x="9557" y="4127"/>
                </a:cubicBezTo>
                <a:cubicBezTo>
                  <a:pt x="9143" y="3907"/>
                  <a:pt x="9112" y="3884"/>
                  <a:pt x="9112" y="3744"/>
                </a:cubicBezTo>
                <a:cubicBezTo>
                  <a:pt x="9112" y="3603"/>
                  <a:pt x="9304" y="3371"/>
                  <a:pt x="9533" y="3232"/>
                </a:cubicBezTo>
                <a:cubicBezTo>
                  <a:pt x="9820" y="3057"/>
                  <a:pt x="10140" y="2585"/>
                  <a:pt x="10140" y="2338"/>
                </a:cubicBezTo>
                <a:cubicBezTo>
                  <a:pt x="10140" y="2268"/>
                  <a:pt x="10184" y="2135"/>
                  <a:pt x="10237" y="2042"/>
                </a:cubicBezTo>
                <a:cubicBezTo>
                  <a:pt x="10332" y="1875"/>
                  <a:pt x="10374" y="1838"/>
                  <a:pt x="10751" y="1562"/>
                </a:cubicBezTo>
                <a:cubicBezTo>
                  <a:pt x="10921" y="1438"/>
                  <a:pt x="10945" y="1394"/>
                  <a:pt x="10945" y="1190"/>
                </a:cubicBezTo>
                <a:cubicBezTo>
                  <a:pt x="10944" y="668"/>
                  <a:pt x="10797" y="515"/>
                  <a:pt x="10298" y="515"/>
                </a:cubicBezTo>
                <a:cubicBezTo>
                  <a:pt x="9801" y="515"/>
                  <a:pt x="9461" y="649"/>
                  <a:pt x="9149" y="968"/>
                </a:cubicBezTo>
                <a:cubicBezTo>
                  <a:pt x="9014" y="1105"/>
                  <a:pt x="8920" y="1155"/>
                  <a:pt x="8708" y="1204"/>
                </a:cubicBezTo>
                <a:cubicBezTo>
                  <a:pt x="8363" y="1284"/>
                  <a:pt x="8018" y="1286"/>
                  <a:pt x="7821" y="1208"/>
                </a:cubicBezTo>
                <a:cubicBezTo>
                  <a:pt x="7737" y="1175"/>
                  <a:pt x="7549" y="1116"/>
                  <a:pt x="7405" y="1079"/>
                </a:cubicBezTo>
                <a:cubicBezTo>
                  <a:pt x="7261" y="1042"/>
                  <a:pt x="6971" y="954"/>
                  <a:pt x="6761" y="883"/>
                </a:cubicBezTo>
                <a:cubicBezTo>
                  <a:pt x="6321" y="735"/>
                  <a:pt x="5908" y="651"/>
                  <a:pt x="5099" y="548"/>
                </a:cubicBezTo>
                <a:cubicBezTo>
                  <a:pt x="4781" y="507"/>
                  <a:pt x="4201" y="412"/>
                  <a:pt x="3812" y="336"/>
                </a:cubicBezTo>
                <a:cubicBezTo>
                  <a:pt x="3423" y="260"/>
                  <a:pt x="2946" y="179"/>
                  <a:pt x="2752" y="157"/>
                </a:cubicBezTo>
                <a:cubicBezTo>
                  <a:pt x="2558" y="135"/>
                  <a:pt x="2268" y="93"/>
                  <a:pt x="2109" y="66"/>
                </a:cubicBezTo>
                <a:cubicBezTo>
                  <a:pt x="1858" y="24"/>
                  <a:pt x="1647" y="2"/>
                  <a:pt x="1469" y="0"/>
                </a:cubicBezTo>
                <a:close/>
              </a:path>
            </a:pathLst>
          </a:custGeom>
          <a:ln w="12700">
            <a:miter lim="400000"/>
          </a:ln>
        </p:spPr>
      </p:pic>
      <p:pic>
        <p:nvPicPr>
          <p:cNvPr id="128" name="C1_31L.jpeg" descr="C1_31L.jpeg"/>
          <p:cNvPicPr>
            <a:picLocks noChangeAspect="1"/>
          </p:cNvPicPr>
          <p:nvPr/>
        </p:nvPicPr>
        <p:blipFill>
          <a:blip r:embed="rId8">
            <a:extLst/>
          </a:blip>
          <a:srcRect l="14003" t="7396" r="13494" b="15121"/>
          <a:stretch>
            <a:fillRect/>
          </a:stretch>
        </p:blipFill>
        <p:spPr>
          <a:xfrm>
            <a:off x="16719002" y="10058734"/>
            <a:ext cx="1660129" cy="3439420"/>
          </a:xfrm>
          <a:custGeom>
            <a:avLst/>
            <a:gdLst/>
            <a:ahLst/>
            <a:cxnLst>
              <a:cxn ang="0">
                <a:pos x="wd2" y="hd2"/>
              </a:cxn>
              <a:cxn ang="5400000">
                <a:pos x="wd2" y="hd2"/>
              </a:cxn>
              <a:cxn ang="10800000">
                <a:pos x="wd2" y="hd2"/>
              </a:cxn>
              <a:cxn ang="16200000">
                <a:pos x="wd2" y="hd2"/>
              </a:cxn>
            </a:cxnLst>
            <a:rect l="0" t="0" r="r" b="b"/>
            <a:pathLst>
              <a:path w="21600" h="21593" fill="norm" stroke="1" extrusionOk="0">
                <a:moveTo>
                  <a:pt x="14087" y="1"/>
                </a:moveTo>
                <a:cubicBezTo>
                  <a:pt x="13153" y="-7"/>
                  <a:pt x="12790" y="54"/>
                  <a:pt x="12290" y="305"/>
                </a:cubicBezTo>
                <a:cubicBezTo>
                  <a:pt x="11537" y="681"/>
                  <a:pt x="11402" y="756"/>
                  <a:pt x="11402" y="793"/>
                </a:cubicBezTo>
                <a:cubicBezTo>
                  <a:pt x="11402" y="847"/>
                  <a:pt x="11189" y="935"/>
                  <a:pt x="11056" y="935"/>
                </a:cubicBezTo>
                <a:cubicBezTo>
                  <a:pt x="10994" y="935"/>
                  <a:pt x="10881" y="951"/>
                  <a:pt x="10808" y="970"/>
                </a:cubicBezTo>
                <a:cubicBezTo>
                  <a:pt x="10735" y="989"/>
                  <a:pt x="10570" y="1002"/>
                  <a:pt x="10441" y="1002"/>
                </a:cubicBezTo>
                <a:cubicBezTo>
                  <a:pt x="10145" y="1002"/>
                  <a:pt x="9766" y="1096"/>
                  <a:pt x="9589" y="1212"/>
                </a:cubicBezTo>
                <a:cubicBezTo>
                  <a:pt x="9514" y="1261"/>
                  <a:pt x="9334" y="1334"/>
                  <a:pt x="9186" y="1374"/>
                </a:cubicBezTo>
                <a:cubicBezTo>
                  <a:pt x="8884" y="1455"/>
                  <a:pt x="8432" y="1657"/>
                  <a:pt x="8432" y="1712"/>
                </a:cubicBezTo>
                <a:cubicBezTo>
                  <a:pt x="8432" y="1732"/>
                  <a:pt x="8303" y="1814"/>
                  <a:pt x="8148" y="1894"/>
                </a:cubicBezTo>
                <a:cubicBezTo>
                  <a:pt x="7752" y="2102"/>
                  <a:pt x="7367" y="2399"/>
                  <a:pt x="7234" y="2594"/>
                </a:cubicBezTo>
                <a:cubicBezTo>
                  <a:pt x="7102" y="2789"/>
                  <a:pt x="6946" y="2945"/>
                  <a:pt x="6542" y="3292"/>
                </a:cubicBezTo>
                <a:cubicBezTo>
                  <a:pt x="6382" y="3430"/>
                  <a:pt x="6228" y="3605"/>
                  <a:pt x="6202" y="3681"/>
                </a:cubicBezTo>
                <a:cubicBezTo>
                  <a:pt x="6175" y="3757"/>
                  <a:pt x="6113" y="3876"/>
                  <a:pt x="6062" y="3945"/>
                </a:cubicBezTo>
                <a:cubicBezTo>
                  <a:pt x="5975" y="4064"/>
                  <a:pt x="5928" y="4511"/>
                  <a:pt x="6000" y="4545"/>
                </a:cubicBezTo>
                <a:cubicBezTo>
                  <a:pt x="6019" y="4554"/>
                  <a:pt x="6002" y="4591"/>
                  <a:pt x="5964" y="4625"/>
                </a:cubicBezTo>
                <a:cubicBezTo>
                  <a:pt x="5932" y="4654"/>
                  <a:pt x="5902" y="4660"/>
                  <a:pt x="5871" y="4658"/>
                </a:cubicBezTo>
                <a:cubicBezTo>
                  <a:pt x="5862" y="4783"/>
                  <a:pt x="5841" y="4907"/>
                  <a:pt x="5809" y="4932"/>
                </a:cubicBezTo>
                <a:cubicBezTo>
                  <a:pt x="5787" y="4949"/>
                  <a:pt x="5822" y="5000"/>
                  <a:pt x="5887" y="5046"/>
                </a:cubicBezTo>
                <a:cubicBezTo>
                  <a:pt x="5951" y="5093"/>
                  <a:pt x="5999" y="5140"/>
                  <a:pt x="5995" y="5148"/>
                </a:cubicBezTo>
                <a:cubicBezTo>
                  <a:pt x="5991" y="5157"/>
                  <a:pt x="5971" y="5276"/>
                  <a:pt x="5949" y="5412"/>
                </a:cubicBezTo>
                <a:cubicBezTo>
                  <a:pt x="5907" y="5663"/>
                  <a:pt x="5848" y="5734"/>
                  <a:pt x="5721" y="5697"/>
                </a:cubicBezTo>
                <a:cubicBezTo>
                  <a:pt x="5693" y="5707"/>
                  <a:pt x="5658" y="5719"/>
                  <a:pt x="5613" y="5731"/>
                </a:cubicBezTo>
                <a:cubicBezTo>
                  <a:pt x="5312" y="5817"/>
                  <a:pt x="5008" y="6090"/>
                  <a:pt x="4968" y="6312"/>
                </a:cubicBezTo>
                <a:cubicBezTo>
                  <a:pt x="4927" y="6534"/>
                  <a:pt x="5238" y="7267"/>
                  <a:pt x="5468" y="7498"/>
                </a:cubicBezTo>
                <a:cubicBezTo>
                  <a:pt x="5647" y="7676"/>
                  <a:pt x="6120" y="7901"/>
                  <a:pt x="6393" y="7934"/>
                </a:cubicBezTo>
                <a:cubicBezTo>
                  <a:pt x="6482" y="7945"/>
                  <a:pt x="6664" y="7944"/>
                  <a:pt x="6796" y="7934"/>
                </a:cubicBezTo>
                <a:cubicBezTo>
                  <a:pt x="6927" y="7924"/>
                  <a:pt x="7049" y="7928"/>
                  <a:pt x="7069" y="7944"/>
                </a:cubicBezTo>
                <a:cubicBezTo>
                  <a:pt x="7089" y="7960"/>
                  <a:pt x="7123" y="8060"/>
                  <a:pt x="7141" y="8168"/>
                </a:cubicBezTo>
                <a:cubicBezTo>
                  <a:pt x="7182" y="8402"/>
                  <a:pt x="7419" y="9054"/>
                  <a:pt x="7524" y="9220"/>
                </a:cubicBezTo>
                <a:cubicBezTo>
                  <a:pt x="7598" y="9337"/>
                  <a:pt x="7922" y="11121"/>
                  <a:pt x="7973" y="11689"/>
                </a:cubicBezTo>
                <a:cubicBezTo>
                  <a:pt x="7988" y="11855"/>
                  <a:pt x="8016" y="12012"/>
                  <a:pt x="8035" y="12040"/>
                </a:cubicBezTo>
                <a:cubicBezTo>
                  <a:pt x="8043" y="12052"/>
                  <a:pt x="8132" y="12625"/>
                  <a:pt x="8179" y="12892"/>
                </a:cubicBezTo>
                <a:cubicBezTo>
                  <a:pt x="8180" y="12896"/>
                  <a:pt x="8184" y="12896"/>
                  <a:pt x="8185" y="12900"/>
                </a:cubicBezTo>
                <a:cubicBezTo>
                  <a:pt x="8185" y="12903"/>
                  <a:pt x="8184" y="12907"/>
                  <a:pt x="8185" y="12910"/>
                </a:cubicBezTo>
                <a:cubicBezTo>
                  <a:pt x="8252" y="13291"/>
                  <a:pt x="8288" y="13463"/>
                  <a:pt x="8391" y="14106"/>
                </a:cubicBezTo>
                <a:cubicBezTo>
                  <a:pt x="8569" y="15214"/>
                  <a:pt x="8776" y="16475"/>
                  <a:pt x="8851" y="16906"/>
                </a:cubicBezTo>
                <a:cubicBezTo>
                  <a:pt x="8915" y="17278"/>
                  <a:pt x="8932" y="17451"/>
                  <a:pt x="8949" y="17614"/>
                </a:cubicBezTo>
                <a:cubicBezTo>
                  <a:pt x="8963" y="17684"/>
                  <a:pt x="8981" y="17774"/>
                  <a:pt x="8990" y="17808"/>
                </a:cubicBezTo>
                <a:cubicBezTo>
                  <a:pt x="9011" y="17884"/>
                  <a:pt x="9007" y="17917"/>
                  <a:pt x="8959" y="17940"/>
                </a:cubicBezTo>
                <a:cubicBezTo>
                  <a:pt x="8945" y="17978"/>
                  <a:pt x="8925" y="17998"/>
                  <a:pt x="8892" y="18008"/>
                </a:cubicBezTo>
                <a:cubicBezTo>
                  <a:pt x="8842" y="18022"/>
                  <a:pt x="8710" y="18090"/>
                  <a:pt x="8598" y="18160"/>
                </a:cubicBezTo>
                <a:cubicBezTo>
                  <a:pt x="8485" y="18229"/>
                  <a:pt x="8355" y="18287"/>
                  <a:pt x="8308" y="18287"/>
                </a:cubicBezTo>
                <a:cubicBezTo>
                  <a:pt x="8262" y="18287"/>
                  <a:pt x="8241" y="18308"/>
                  <a:pt x="8262" y="18334"/>
                </a:cubicBezTo>
                <a:cubicBezTo>
                  <a:pt x="8307" y="18390"/>
                  <a:pt x="7878" y="18607"/>
                  <a:pt x="7560" y="18713"/>
                </a:cubicBezTo>
                <a:cubicBezTo>
                  <a:pt x="7556" y="18726"/>
                  <a:pt x="7517" y="18737"/>
                  <a:pt x="7456" y="18745"/>
                </a:cubicBezTo>
                <a:cubicBezTo>
                  <a:pt x="7409" y="18758"/>
                  <a:pt x="7368" y="18766"/>
                  <a:pt x="7333" y="18770"/>
                </a:cubicBezTo>
                <a:cubicBezTo>
                  <a:pt x="7209" y="18783"/>
                  <a:pt x="7000" y="18832"/>
                  <a:pt x="6863" y="18877"/>
                </a:cubicBezTo>
                <a:cubicBezTo>
                  <a:pt x="6726" y="18922"/>
                  <a:pt x="6536" y="18957"/>
                  <a:pt x="6444" y="18957"/>
                </a:cubicBezTo>
                <a:cubicBezTo>
                  <a:pt x="6353" y="18957"/>
                  <a:pt x="6258" y="18975"/>
                  <a:pt x="6233" y="18994"/>
                </a:cubicBezTo>
                <a:cubicBezTo>
                  <a:pt x="6207" y="19014"/>
                  <a:pt x="6141" y="19021"/>
                  <a:pt x="6088" y="19012"/>
                </a:cubicBezTo>
                <a:cubicBezTo>
                  <a:pt x="6035" y="19002"/>
                  <a:pt x="5961" y="19022"/>
                  <a:pt x="5923" y="19057"/>
                </a:cubicBezTo>
                <a:cubicBezTo>
                  <a:pt x="5884" y="19091"/>
                  <a:pt x="5690" y="19145"/>
                  <a:pt x="5489" y="19176"/>
                </a:cubicBezTo>
                <a:cubicBezTo>
                  <a:pt x="5288" y="19208"/>
                  <a:pt x="5092" y="19247"/>
                  <a:pt x="5055" y="19263"/>
                </a:cubicBezTo>
                <a:cubicBezTo>
                  <a:pt x="5019" y="19280"/>
                  <a:pt x="4939" y="19293"/>
                  <a:pt x="4880" y="19293"/>
                </a:cubicBezTo>
                <a:cubicBezTo>
                  <a:pt x="4820" y="19293"/>
                  <a:pt x="4335" y="19401"/>
                  <a:pt x="3801" y="19530"/>
                </a:cubicBezTo>
                <a:cubicBezTo>
                  <a:pt x="3266" y="19659"/>
                  <a:pt x="2781" y="19764"/>
                  <a:pt x="2721" y="19764"/>
                </a:cubicBezTo>
                <a:cubicBezTo>
                  <a:pt x="2662" y="19764"/>
                  <a:pt x="2457" y="19835"/>
                  <a:pt x="2267" y="19921"/>
                </a:cubicBezTo>
                <a:cubicBezTo>
                  <a:pt x="2076" y="20008"/>
                  <a:pt x="1882" y="20074"/>
                  <a:pt x="1838" y="20071"/>
                </a:cubicBezTo>
                <a:cubicBezTo>
                  <a:pt x="1794" y="20067"/>
                  <a:pt x="1729" y="20110"/>
                  <a:pt x="1689" y="20165"/>
                </a:cubicBezTo>
                <a:cubicBezTo>
                  <a:pt x="1648" y="20221"/>
                  <a:pt x="1585" y="20267"/>
                  <a:pt x="1554" y="20267"/>
                </a:cubicBezTo>
                <a:cubicBezTo>
                  <a:pt x="1524" y="20268"/>
                  <a:pt x="1360" y="20351"/>
                  <a:pt x="1188" y="20452"/>
                </a:cubicBezTo>
                <a:cubicBezTo>
                  <a:pt x="1015" y="20553"/>
                  <a:pt x="837" y="20636"/>
                  <a:pt x="790" y="20636"/>
                </a:cubicBezTo>
                <a:cubicBezTo>
                  <a:pt x="743" y="20636"/>
                  <a:pt x="719" y="20657"/>
                  <a:pt x="738" y="20681"/>
                </a:cubicBezTo>
                <a:cubicBezTo>
                  <a:pt x="758" y="20705"/>
                  <a:pt x="713" y="20752"/>
                  <a:pt x="635" y="20786"/>
                </a:cubicBezTo>
                <a:cubicBezTo>
                  <a:pt x="557" y="20820"/>
                  <a:pt x="491" y="20872"/>
                  <a:pt x="491" y="20903"/>
                </a:cubicBezTo>
                <a:cubicBezTo>
                  <a:pt x="491" y="20933"/>
                  <a:pt x="466" y="20972"/>
                  <a:pt x="434" y="20990"/>
                </a:cubicBezTo>
                <a:cubicBezTo>
                  <a:pt x="378" y="21021"/>
                  <a:pt x="129" y="21323"/>
                  <a:pt x="103" y="21391"/>
                </a:cubicBezTo>
                <a:cubicBezTo>
                  <a:pt x="96" y="21410"/>
                  <a:pt x="51" y="21493"/>
                  <a:pt x="5" y="21576"/>
                </a:cubicBezTo>
                <a:cubicBezTo>
                  <a:pt x="1" y="21583"/>
                  <a:pt x="4" y="21585"/>
                  <a:pt x="0" y="21593"/>
                </a:cubicBezTo>
                <a:lnTo>
                  <a:pt x="21600" y="21593"/>
                </a:lnTo>
                <a:lnTo>
                  <a:pt x="21600" y="20950"/>
                </a:lnTo>
                <a:cubicBezTo>
                  <a:pt x="21566" y="20902"/>
                  <a:pt x="21533" y="20825"/>
                  <a:pt x="21502" y="20796"/>
                </a:cubicBezTo>
                <a:cubicBezTo>
                  <a:pt x="21279" y="20585"/>
                  <a:pt x="20163" y="20072"/>
                  <a:pt x="19519" y="19886"/>
                </a:cubicBezTo>
                <a:cubicBezTo>
                  <a:pt x="19255" y="19810"/>
                  <a:pt x="18929" y="19712"/>
                  <a:pt x="18744" y="19655"/>
                </a:cubicBezTo>
                <a:cubicBezTo>
                  <a:pt x="18412" y="19551"/>
                  <a:pt x="18352" y="19537"/>
                  <a:pt x="17892" y="19433"/>
                </a:cubicBezTo>
                <a:cubicBezTo>
                  <a:pt x="17644" y="19377"/>
                  <a:pt x="17332" y="19293"/>
                  <a:pt x="17200" y="19246"/>
                </a:cubicBezTo>
                <a:cubicBezTo>
                  <a:pt x="17069" y="19199"/>
                  <a:pt x="16925" y="19159"/>
                  <a:pt x="16880" y="19159"/>
                </a:cubicBezTo>
                <a:cubicBezTo>
                  <a:pt x="16835" y="19159"/>
                  <a:pt x="16716" y="19126"/>
                  <a:pt x="16612" y="19086"/>
                </a:cubicBezTo>
                <a:cubicBezTo>
                  <a:pt x="16508" y="19047"/>
                  <a:pt x="16194" y="18960"/>
                  <a:pt x="15920" y="18892"/>
                </a:cubicBezTo>
                <a:cubicBezTo>
                  <a:pt x="15462" y="18778"/>
                  <a:pt x="15416" y="18756"/>
                  <a:pt x="15352" y="18630"/>
                </a:cubicBezTo>
                <a:cubicBezTo>
                  <a:pt x="15283" y="18495"/>
                  <a:pt x="14844" y="18219"/>
                  <a:pt x="14696" y="18219"/>
                </a:cubicBezTo>
                <a:cubicBezTo>
                  <a:pt x="14654" y="18219"/>
                  <a:pt x="14603" y="18197"/>
                  <a:pt x="14582" y="18172"/>
                </a:cubicBezTo>
                <a:cubicBezTo>
                  <a:pt x="14562" y="18147"/>
                  <a:pt x="14781" y="17531"/>
                  <a:pt x="15068" y="16804"/>
                </a:cubicBezTo>
                <a:cubicBezTo>
                  <a:pt x="15355" y="16077"/>
                  <a:pt x="15651" y="15307"/>
                  <a:pt x="15729" y="15095"/>
                </a:cubicBezTo>
                <a:cubicBezTo>
                  <a:pt x="15807" y="14883"/>
                  <a:pt x="15939" y="14543"/>
                  <a:pt x="16018" y="14340"/>
                </a:cubicBezTo>
                <a:cubicBezTo>
                  <a:pt x="16097" y="14137"/>
                  <a:pt x="16189" y="13897"/>
                  <a:pt x="16225" y="13804"/>
                </a:cubicBezTo>
                <a:cubicBezTo>
                  <a:pt x="16260" y="13712"/>
                  <a:pt x="16366" y="13431"/>
                  <a:pt x="16462" y="13181"/>
                </a:cubicBezTo>
                <a:cubicBezTo>
                  <a:pt x="16558" y="12932"/>
                  <a:pt x="16713" y="12540"/>
                  <a:pt x="16808" y="12309"/>
                </a:cubicBezTo>
                <a:cubicBezTo>
                  <a:pt x="16903" y="12078"/>
                  <a:pt x="17064" y="11662"/>
                  <a:pt x="17164" y="11385"/>
                </a:cubicBezTo>
                <a:cubicBezTo>
                  <a:pt x="17265" y="11108"/>
                  <a:pt x="17373" y="10829"/>
                  <a:pt x="17407" y="10764"/>
                </a:cubicBezTo>
                <a:cubicBezTo>
                  <a:pt x="17441" y="10700"/>
                  <a:pt x="17489" y="10594"/>
                  <a:pt x="17510" y="10528"/>
                </a:cubicBezTo>
                <a:cubicBezTo>
                  <a:pt x="17536" y="10449"/>
                  <a:pt x="17717" y="10299"/>
                  <a:pt x="18042" y="10092"/>
                </a:cubicBezTo>
                <a:cubicBezTo>
                  <a:pt x="18549" y="9769"/>
                  <a:pt x="19187" y="9193"/>
                  <a:pt x="19405" y="8858"/>
                </a:cubicBezTo>
                <a:cubicBezTo>
                  <a:pt x="19505" y="8706"/>
                  <a:pt x="19588" y="8653"/>
                  <a:pt x="19849" y="8562"/>
                </a:cubicBezTo>
                <a:cubicBezTo>
                  <a:pt x="20025" y="8501"/>
                  <a:pt x="20206" y="8409"/>
                  <a:pt x="20252" y="8360"/>
                </a:cubicBezTo>
                <a:cubicBezTo>
                  <a:pt x="20364" y="8242"/>
                  <a:pt x="20488" y="7602"/>
                  <a:pt x="20433" y="7426"/>
                </a:cubicBezTo>
                <a:cubicBezTo>
                  <a:pt x="20406" y="7338"/>
                  <a:pt x="20434" y="7207"/>
                  <a:pt x="20510" y="7069"/>
                </a:cubicBezTo>
                <a:cubicBezTo>
                  <a:pt x="20623" y="6867"/>
                  <a:pt x="20642" y="6611"/>
                  <a:pt x="20588" y="6013"/>
                </a:cubicBezTo>
                <a:cubicBezTo>
                  <a:pt x="20584" y="5968"/>
                  <a:pt x="20589" y="5933"/>
                  <a:pt x="20603" y="5911"/>
                </a:cubicBezTo>
                <a:cubicBezTo>
                  <a:pt x="20587" y="5903"/>
                  <a:pt x="20577" y="5896"/>
                  <a:pt x="20567" y="5888"/>
                </a:cubicBezTo>
                <a:cubicBezTo>
                  <a:pt x="20529" y="5882"/>
                  <a:pt x="20487" y="5869"/>
                  <a:pt x="20454" y="5839"/>
                </a:cubicBezTo>
                <a:cubicBezTo>
                  <a:pt x="20364" y="5758"/>
                  <a:pt x="20364" y="5426"/>
                  <a:pt x="20454" y="5313"/>
                </a:cubicBezTo>
                <a:cubicBezTo>
                  <a:pt x="20520" y="5229"/>
                  <a:pt x="20527" y="5229"/>
                  <a:pt x="20614" y="5285"/>
                </a:cubicBezTo>
                <a:cubicBezTo>
                  <a:pt x="20703" y="5344"/>
                  <a:pt x="20708" y="5344"/>
                  <a:pt x="20748" y="5285"/>
                </a:cubicBezTo>
                <a:cubicBezTo>
                  <a:pt x="20770" y="5253"/>
                  <a:pt x="20828" y="5185"/>
                  <a:pt x="20877" y="5133"/>
                </a:cubicBezTo>
                <a:cubicBezTo>
                  <a:pt x="21102" y="4896"/>
                  <a:pt x="21194" y="4421"/>
                  <a:pt x="21068" y="4162"/>
                </a:cubicBezTo>
                <a:cubicBezTo>
                  <a:pt x="21051" y="4126"/>
                  <a:pt x="21059" y="4055"/>
                  <a:pt x="21089" y="4005"/>
                </a:cubicBezTo>
                <a:cubicBezTo>
                  <a:pt x="21146" y="3908"/>
                  <a:pt x="20942" y="3515"/>
                  <a:pt x="20789" y="3427"/>
                </a:cubicBezTo>
                <a:cubicBezTo>
                  <a:pt x="20744" y="3400"/>
                  <a:pt x="20737" y="3368"/>
                  <a:pt x="20769" y="3352"/>
                </a:cubicBezTo>
                <a:cubicBezTo>
                  <a:pt x="20824" y="3323"/>
                  <a:pt x="20772" y="3053"/>
                  <a:pt x="20645" y="2712"/>
                </a:cubicBezTo>
                <a:cubicBezTo>
                  <a:pt x="20609" y="2616"/>
                  <a:pt x="20583" y="2496"/>
                  <a:pt x="20583" y="2445"/>
                </a:cubicBezTo>
                <a:cubicBezTo>
                  <a:pt x="20583" y="2394"/>
                  <a:pt x="20552" y="2338"/>
                  <a:pt x="20516" y="2320"/>
                </a:cubicBezTo>
                <a:cubicBezTo>
                  <a:pt x="20479" y="2303"/>
                  <a:pt x="20434" y="2235"/>
                  <a:pt x="20417" y="2171"/>
                </a:cubicBezTo>
                <a:cubicBezTo>
                  <a:pt x="20401" y="2107"/>
                  <a:pt x="20345" y="2025"/>
                  <a:pt x="20294" y="1987"/>
                </a:cubicBezTo>
                <a:cubicBezTo>
                  <a:pt x="20216" y="1929"/>
                  <a:pt x="20171" y="1851"/>
                  <a:pt x="20133" y="1710"/>
                </a:cubicBezTo>
                <a:cubicBezTo>
                  <a:pt x="20131" y="1699"/>
                  <a:pt x="20012" y="1621"/>
                  <a:pt x="19870" y="1538"/>
                </a:cubicBezTo>
                <a:cubicBezTo>
                  <a:pt x="19728" y="1455"/>
                  <a:pt x="19607" y="1374"/>
                  <a:pt x="19607" y="1356"/>
                </a:cubicBezTo>
                <a:cubicBezTo>
                  <a:pt x="19606" y="1339"/>
                  <a:pt x="19435" y="1255"/>
                  <a:pt x="19225" y="1169"/>
                </a:cubicBezTo>
                <a:cubicBezTo>
                  <a:pt x="18997" y="1076"/>
                  <a:pt x="18865" y="1002"/>
                  <a:pt x="18899" y="985"/>
                </a:cubicBezTo>
                <a:cubicBezTo>
                  <a:pt x="19089" y="893"/>
                  <a:pt x="18296" y="634"/>
                  <a:pt x="17608" y="564"/>
                </a:cubicBezTo>
                <a:cubicBezTo>
                  <a:pt x="17359" y="538"/>
                  <a:pt x="17184" y="495"/>
                  <a:pt x="17025" y="422"/>
                </a:cubicBezTo>
                <a:cubicBezTo>
                  <a:pt x="16883" y="357"/>
                  <a:pt x="16653" y="297"/>
                  <a:pt x="16410" y="262"/>
                </a:cubicBezTo>
                <a:cubicBezTo>
                  <a:pt x="16197" y="232"/>
                  <a:pt x="15930" y="180"/>
                  <a:pt x="15817" y="148"/>
                </a:cubicBezTo>
                <a:cubicBezTo>
                  <a:pt x="15512" y="60"/>
                  <a:pt x="14887" y="7"/>
                  <a:pt x="14087" y="1"/>
                </a:cubicBezTo>
                <a:close/>
              </a:path>
            </a:pathLst>
          </a:custGeom>
          <a:ln w="12700">
            <a:miter lim="400000"/>
          </a:ln>
        </p:spPr>
      </p:pic>
      <p:pic>
        <p:nvPicPr>
          <p:cNvPr id="129" name="C1_44L.jpeg" descr="C1_44L.jpeg"/>
          <p:cNvPicPr>
            <a:picLocks noChangeAspect="1"/>
          </p:cNvPicPr>
          <p:nvPr/>
        </p:nvPicPr>
        <p:blipFill>
          <a:blip r:embed="rId9">
            <a:extLst/>
          </a:blip>
          <a:srcRect l="9148" t="2616" r="9894" b="5604"/>
          <a:stretch>
            <a:fillRect/>
          </a:stretch>
        </p:blipFill>
        <p:spPr>
          <a:xfrm>
            <a:off x="11268146" y="1119707"/>
            <a:ext cx="1747087" cy="3439578"/>
          </a:xfrm>
          <a:custGeom>
            <a:avLst/>
            <a:gdLst/>
            <a:ahLst/>
            <a:cxnLst>
              <a:cxn ang="0">
                <a:pos x="wd2" y="hd2"/>
              </a:cxn>
              <a:cxn ang="5400000">
                <a:pos x="wd2" y="hd2"/>
              </a:cxn>
              <a:cxn ang="10800000">
                <a:pos x="wd2" y="hd2"/>
              </a:cxn>
              <a:cxn ang="16200000">
                <a:pos x="wd2" y="hd2"/>
              </a:cxn>
            </a:cxnLst>
            <a:rect l="0" t="0" r="r" b="b"/>
            <a:pathLst>
              <a:path w="21583" h="21586" fill="norm" stroke="1" extrusionOk="0">
                <a:moveTo>
                  <a:pt x="7330" y="1"/>
                </a:moveTo>
                <a:cubicBezTo>
                  <a:pt x="7247" y="-1"/>
                  <a:pt x="7114" y="3"/>
                  <a:pt x="6894" y="11"/>
                </a:cubicBezTo>
                <a:cubicBezTo>
                  <a:pt x="6166" y="36"/>
                  <a:pt x="5695" y="126"/>
                  <a:pt x="5477" y="280"/>
                </a:cubicBezTo>
                <a:cubicBezTo>
                  <a:pt x="5388" y="342"/>
                  <a:pt x="5312" y="368"/>
                  <a:pt x="5153" y="394"/>
                </a:cubicBezTo>
                <a:cubicBezTo>
                  <a:pt x="4918" y="433"/>
                  <a:pt x="4702" y="494"/>
                  <a:pt x="4354" y="616"/>
                </a:cubicBezTo>
                <a:cubicBezTo>
                  <a:pt x="4284" y="640"/>
                  <a:pt x="4235" y="653"/>
                  <a:pt x="4193" y="663"/>
                </a:cubicBezTo>
                <a:cubicBezTo>
                  <a:pt x="4170" y="672"/>
                  <a:pt x="4143" y="682"/>
                  <a:pt x="4124" y="691"/>
                </a:cubicBezTo>
                <a:cubicBezTo>
                  <a:pt x="3898" y="793"/>
                  <a:pt x="3722" y="921"/>
                  <a:pt x="3712" y="989"/>
                </a:cubicBezTo>
                <a:cubicBezTo>
                  <a:pt x="3700" y="1073"/>
                  <a:pt x="3398" y="1324"/>
                  <a:pt x="3133" y="1470"/>
                </a:cubicBezTo>
                <a:cubicBezTo>
                  <a:pt x="2999" y="1544"/>
                  <a:pt x="2893" y="1611"/>
                  <a:pt x="2903" y="1620"/>
                </a:cubicBezTo>
                <a:cubicBezTo>
                  <a:pt x="2914" y="1628"/>
                  <a:pt x="2881" y="1679"/>
                  <a:pt x="2829" y="1732"/>
                </a:cubicBezTo>
                <a:cubicBezTo>
                  <a:pt x="2778" y="1784"/>
                  <a:pt x="2727" y="1863"/>
                  <a:pt x="2717" y="1908"/>
                </a:cubicBezTo>
                <a:cubicBezTo>
                  <a:pt x="2706" y="1954"/>
                  <a:pt x="2676" y="2008"/>
                  <a:pt x="2653" y="2030"/>
                </a:cubicBezTo>
                <a:cubicBezTo>
                  <a:pt x="2629" y="2053"/>
                  <a:pt x="2621" y="2080"/>
                  <a:pt x="2633" y="2090"/>
                </a:cubicBezTo>
                <a:cubicBezTo>
                  <a:pt x="2646" y="2101"/>
                  <a:pt x="2621" y="2178"/>
                  <a:pt x="2575" y="2262"/>
                </a:cubicBezTo>
                <a:cubicBezTo>
                  <a:pt x="2528" y="2346"/>
                  <a:pt x="2480" y="2482"/>
                  <a:pt x="2467" y="2568"/>
                </a:cubicBezTo>
                <a:cubicBezTo>
                  <a:pt x="2464" y="2589"/>
                  <a:pt x="2456" y="2602"/>
                  <a:pt x="2452" y="2618"/>
                </a:cubicBezTo>
                <a:cubicBezTo>
                  <a:pt x="2459" y="2663"/>
                  <a:pt x="2473" y="2710"/>
                  <a:pt x="2491" y="2755"/>
                </a:cubicBezTo>
                <a:cubicBezTo>
                  <a:pt x="2511" y="2805"/>
                  <a:pt x="2536" y="2853"/>
                  <a:pt x="2570" y="2897"/>
                </a:cubicBezTo>
                <a:cubicBezTo>
                  <a:pt x="2575" y="2905"/>
                  <a:pt x="2579" y="2911"/>
                  <a:pt x="2584" y="2920"/>
                </a:cubicBezTo>
                <a:cubicBezTo>
                  <a:pt x="2594" y="2934"/>
                  <a:pt x="2599" y="2944"/>
                  <a:pt x="2609" y="2959"/>
                </a:cubicBezTo>
                <a:cubicBezTo>
                  <a:pt x="2688" y="3077"/>
                  <a:pt x="2744" y="3173"/>
                  <a:pt x="2771" y="3228"/>
                </a:cubicBezTo>
                <a:cubicBezTo>
                  <a:pt x="2772" y="3231"/>
                  <a:pt x="2775" y="3234"/>
                  <a:pt x="2776" y="3236"/>
                </a:cubicBezTo>
                <a:cubicBezTo>
                  <a:pt x="2797" y="3281"/>
                  <a:pt x="2828" y="3326"/>
                  <a:pt x="2859" y="3368"/>
                </a:cubicBezTo>
                <a:cubicBezTo>
                  <a:pt x="2891" y="3412"/>
                  <a:pt x="2925" y="3450"/>
                  <a:pt x="2952" y="3470"/>
                </a:cubicBezTo>
                <a:cubicBezTo>
                  <a:pt x="3023" y="3522"/>
                  <a:pt x="3045" y="3568"/>
                  <a:pt x="3031" y="3634"/>
                </a:cubicBezTo>
                <a:cubicBezTo>
                  <a:pt x="3029" y="3643"/>
                  <a:pt x="3031" y="3656"/>
                  <a:pt x="3031" y="3667"/>
                </a:cubicBezTo>
                <a:cubicBezTo>
                  <a:pt x="3039" y="3694"/>
                  <a:pt x="3051" y="3723"/>
                  <a:pt x="3055" y="3749"/>
                </a:cubicBezTo>
                <a:cubicBezTo>
                  <a:pt x="3063" y="3800"/>
                  <a:pt x="3084" y="3862"/>
                  <a:pt x="3099" y="3926"/>
                </a:cubicBezTo>
                <a:cubicBezTo>
                  <a:pt x="3100" y="3927"/>
                  <a:pt x="3104" y="3927"/>
                  <a:pt x="3104" y="3928"/>
                </a:cubicBezTo>
                <a:cubicBezTo>
                  <a:pt x="3120" y="3959"/>
                  <a:pt x="3132" y="3984"/>
                  <a:pt x="3148" y="3998"/>
                </a:cubicBezTo>
                <a:cubicBezTo>
                  <a:pt x="3179" y="4026"/>
                  <a:pt x="3213" y="4166"/>
                  <a:pt x="3232" y="4364"/>
                </a:cubicBezTo>
                <a:cubicBezTo>
                  <a:pt x="3239" y="4445"/>
                  <a:pt x="3266" y="4534"/>
                  <a:pt x="3295" y="4561"/>
                </a:cubicBezTo>
                <a:cubicBezTo>
                  <a:pt x="3298" y="4563"/>
                  <a:pt x="3303" y="4568"/>
                  <a:pt x="3305" y="4571"/>
                </a:cubicBezTo>
                <a:cubicBezTo>
                  <a:pt x="3314" y="4582"/>
                  <a:pt x="3319" y="4592"/>
                  <a:pt x="3325" y="4608"/>
                </a:cubicBezTo>
                <a:cubicBezTo>
                  <a:pt x="3338" y="4637"/>
                  <a:pt x="3349" y="4669"/>
                  <a:pt x="3349" y="4698"/>
                </a:cubicBezTo>
                <a:cubicBezTo>
                  <a:pt x="3349" y="4793"/>
                  <a:pt x="3488" y="4952"/>
                  <a:pt x="3653" y="5047"/>
                </a:cubicBezTo>
                <a:cubicBezTo>
                  <a:pt x="3711" y="5080"/>
                  <a:pt x="3810" y="5168"/>
                  <a:pt x="3869" y="5241"/>
                </a:cubicBezTo>
                <a:cubicBezTo>
                  <a:pt x="3907" y="5288"/>
                  <a:pt x="3949" y="5329"/>
                  <a:pt x="3991" y="5373"/>
                </a:cubicBezTo>
                <a:cubicBezTo>
                  <a:pt x="4056" y="5437"/>
                  <a:pt x="4121" y="5498"/>
                  <a:pt x="4183" y="5552"/>
                </a:cubicBezTo>
                <a:cubicBezTo>
                  <a:pt x="4431" y="5759"/>
                  <a:pt x="4747" y="5941"/>
                  <a:pt x="5193" y="6135"/>
                </a:cubicBezTo>
                <a:cubicBezTo>
                  <a:pt x="5200" y="6138"/>
                  <a:pt x="5205" y="6140"/>
                  <a:pt x="5212" y="6143"/>
                </a:cubicBezTo>
                <a:lnTo>
                  <a:pt x="5492" y="6252"/>
                </a:lnTo>
                <a:lnTo>
                  <a:pt x="5492" y="6265"/>
                </a:lnTo>
                <a:lnTo>
                  <a:pt x="5497" y="6267"/>
                </a:lnTo>
                <a:lnTo>
                  <a:pt x="5472" y="6399"/>
                </a:lnTo>
                <a:lnTo>
                  <a:pt x="5462" y="6501"/>
                </a:lnTo>
                <a:cubicBezTo>
                  <a:pt x="5444" y="6637"/>
                  <a:pt x="5393" y="6811"/>
                  <a:pt x="5355" y="6887"/>
                </a:cubicBezTo>
                <a:cubicBezTo>
                  <a:pt x="5297" y="7002"/>
                  <a:pt x="5273" y="7021"/>
                  <a:pt x="5144" y="7024"/>
                </a:cubicBezTo>
                <a:cubicBezTo>
                  <a:pt x="5116" y="7028"/>
                  <a:pt x="5081" y="7031"/>
                  <a:pt x="5041" y="7034"/>
                </a:cubicBezTo>
                <a:cubicBezTo>
                  <a:pt x="4998" y="7037"/>
                  <a:pt x="4966" y="7042"/>
                  <a:pt x="4933" y="7047"/>
                </a:cubicBezTo>
                <a:cubicBezTo>
                  <a:pt x="4920" y="7050"/>
                  <a:pt x="4902" y="7050"/>
                  <a:pt x="4889" y="7054"/>
                </a:cubicBezTo>
                <a:cubicBezTo>
                  <a:pt x="4824" y="7073"/>
                  <a:pt x="4751" y="7104"/>
                  <a:pt x="4663" y="7146"/>
                </a:cubicBezTo>
                <a:cubicBezTo>
                  <a:pt x="4644" y="7157"/>
                  <a:pt x="4631" y="7166"/>
                  <a:pt x="4609" y="7179"/>
                </a:cubicBezTo>
                <a:cubicBezTo>
                  <a:pt x="4490" y="7250"/>
                  <a:pt x="4394" y="7318"/>
                  <a:pt x="4394" y="7331"/>
                </a:cubicBezTo>
                <a:cubicBezTo>
                  <a:pt x="4361" y="7378"/>
                  <a:pt x="4065" y="7500"/>
                  <a:pt x="3967" y="7500"/>
                </a:cubicBezTo>
                <a:cubicBezTo>
                  <a:pt x="3954" y="7500"/>
                  <a:pt x="3930" y="7506"/>
                  <a:pt x="3913" y="7507"/>
                </a:cubicBezTo>
                <a:cubicBezTo>
                  <a:pt x="3868" y="7517"/>
                  <a:pt x="3839" y="7522"/>
                  <a:pt x="3771" y="7537"/>
                </a:cubicBezTo>
                <a:cubicBezTo>
                  <a:pt x="3769" y="7540"/>
                  <a:pt x="3769" y="7544"/>
                  <a:pt x="3766" y="7545"/>
                </a:cubicBezTo>
                <a:cubicBezTo>
                  <a:pt x="3765" y="7545"/>
                  <a:pt x="3760" y="7545"/>
                  <a:pt x="3756" y="7545"/>
                </a:cubicBezTo>
                <a:lnTo>
                  <a:pt x="3756" y="7547"/>
                </a:lnTo>
                <a:lnTo>
                  <a:pt x="3717" y="7550"/>
                </a:lnTo>
                <a:cubicBezTo>
                  <a:pt x="3569" y="7584"/>
                  <a:pt x="3364" y="7628"/>
                  <a:pt x="3246" y="7652"/>
                </a:cubicBezTo>
                <a:cubicBezTo>
                  <a:pt x="3124" y="7677"/>
                  <a:pt x="2919" y="7735"/>
                  <a:pt x="2790" y="7781"/>
                </a:cubicBezTo>
                <a:cubicBezTo>
                  <a:pt x="2663" y="7828"/>
                  <a:pt x="2515" y="7865"/>
                  <a:pt x="2462" y="7866"/>
                </a:cubicBezTo>
                <a:cubicBezTo>
                  <a:pt x="2460" y="7867"/>
                  <a:pt x="2454" y="7868"/>
                  <a:pt x="2452" y="7869"/>
                </a:cubicBezTo>
                <a:cubicBezTo>
                  <a:pt x="2363" y="7884"/>
                  <a:pt x="2269" y="7927"/>
                  <a:pt x="2217" y="7968"/>
                </a:cubicBezTo>
                <a:cubicBezTo>
                  <a:pt x="2192" y="7991"/>
                  <a:pt x="2167" y="8018"/>
                  <a:pt x="2143" y="8048"/>
                </a:cubicBezTo>
                <a:cubicBezTo>
                  <a:pt x="2100" y="8101"/>
                  <a:pt x="2038" y="8154"/>
                  <a:pt x="2006" y="8167"/>
                </a:cubicBezTo>
                <a:cubicBezTo>
                  <a:pt x="1952" y="8190"/>
                  <a:pt x="1865" y="8253"/>
                  <a:pt x="1766" y="8332"/>
                </a:cubicBezTo>
                <a:cubicBezTo>
                  <a:pt x="1666" y="8410"/>
                  <a:pt x="1554" y="8504"/>
                  <a:pt x="1466" y="8593"/>
                </a:cubicBezTo>
                <a:cubicBezTo>
                  <a:pt x="1370" y="8691"/>
                  <a:pt x="1255" y="8799"/>
                  <a:pt x="1207" y="8835"/>
                </a:cubicBezTo>
                <a:cubicBezTo>
                  <a:pt x="1175" y="8858"/>
                  <a:pt x="1119" y="8913"/>
                  <a:pt x="1069" y="8959"/>
                </a:cubicBezTo>
                <a:cubicBezTo>
                  <a:pt x="971" y="9050"/>
                  <a:pt x="827" y="9188"/>
                  <a:pt x="682" y="9341"/>
                </a:cubicBezTo>
                <a:cubicBezTo>
                  <a:pt x="603" y="9425"/>
                  <a:pt x="533" y="9505"/>
                  <a:pt x="466" y="9582"/>
                </a:cubicBezTo>
                <a:cubicBezTo>
                  <a:pt x="449" y="9601"/>
                  <a:pt x="432" y="9617"/>
                  <a:pt x="417" y="9634"/>
                </a:cubicBezTo>
                <a:cubicBezTo>
                  <a:pt x="343" y="9721"/>
                  <a:pt x="284" y="9798"/>
                  <a:pt x="255" y="9844"/>
                </a:cubicBezTo>
                <a:cubicBezTo>
                  <a:pt x="198" y="9937"/>
                  <a:pt x="153" y="10021"/>
                  <a:pt x="113" y="10100"/>
                </a:cubicBezTo>
                <a:cubicBezTo>
                  <a:pt x="100" y="10144"/>
                  <a:pt x="75" y="10192"/>
                  <a:pt x="49" y="10235"/>
                </a:cubicBezTo>
                <a:cubicBezTo>
                  <a:pt x="2" y="10351"/>
                  <a:pt x="-14" y="10432"/>
                  <a:pt x="15" y="10451"/>
                </a:cubicBezTo>
                <a:cubicBezTo>
                  <a:pt x="41" y="10468"/>
                  <a:pt x="121" y="10560"/>
                  <a:pt x="192" y="10656"/>
                </a:cubicBezTo>
                <a:cubicBezTo>
                  <a:pt x="346" y="10863"/>
                  <a:pt x="475" y="10987"/>
                  <a:pt x="922" y="11346"/>
                </a:cubicBezTo>
                <a:cubicBezTo>
                  <a:pt x="1095" y="11484"/>
                  <a:pt x="1124" y="11521"/>
                  <a:pt x="1079" y="11557"/>
                </a:cubicBezTo>
                <a:cubicBezTo>
                  <a:pt x="1068" y="11566"/>
                  <a:pt x="1067" y="11574"/>
                  <a:pt x="1060" y="11582"/>
                </a:cubicBezTo>
                <a:cubicBezTo>
                  <a:pt x="1059" y="11585"/>
                  <a:pt x="1060" y="11587"/>
                  <a:pt x="1060" y="11590"/>
                </a:cubicBezTo>
                <a:cubicBezTo>
                  <a:pt x="1052" y="11632"/>
                  <a:pt x="1063" y="11662"/>
                  <a:pt x="1109" y="11702"/>
                </a:cubicBezTo>
                <a:cubicBezTo>
                  <a:pt x="1126" y="11716"/>
                  <a:pt x="1155" y="11734"/>
                  <a:pt x="1182" y="11751"/>
                </a:cubicBezTo>
                <a:cubicBezTo>
                  <a:pt x="1233" y="11781"/>
                  <a:pt x="1294" y="11815"/>
                  <a:pt x="1378" y="11859"/>
                </a:cubicBezTo>
                <a:cubicBezTo>
                  <a:pt x="1557" y="11951"/>
                  <a:pt x="1653" y="11998"/>
                  <a:pt x="1741" y="12018"/>
                </a:cubicBezTo>
                <a:cubicBezTo>
                  <a:pt x="1766" y="12023"/>
                  <a:pt x="1792" y="12029"/>
                  <a:pt x="1819" y="12030"/>
                </a:cubicBezTo>
                <a:cubicBezTo>
                  <a:pt x="1830" y="12031"/>
                  <a:pt x="1843" y="12028"/>
                  <a:pt x="1854" y="12028"/>
                </a:cubicBezTo>
                <a:cubicBezTo>
                  <a:pt x="1917" y="12027"/>
                  <a:pt x="1993" y="12018"/>
                  <a:pt x="2099" y="12001"/>
                </a:cubicBezTo>
                <a:cubicBezTo>
                  <a:pt x="2180" y="11987"/>
                  <a:pt x="2217" y="12000"/>
                  <a:pt x="2305" y="12075"/>
                </a:cubicBezTo>
                <a:cubicBezTo>
                  <a:pt x="2369" y="12130"/>
                  <a:pt x="2451" y="12185"/>
                  <a:pt x="2540" y="12237"/>
                </a:cubicBezTo>
                <a:cubicBezTo>
                  <a:pt x="2626" y="12287"/>
                  <a:pt x="2718" y="12334"/>
                  <a:pt x="2815" y="12377"/>
                </a:cubicBezTo>
                <a:cubicBezTo>
                  <a:pt x="2821" y="12379"/>
                  <a:pt x="2829" y="12382"/>
                  <a:pt x="2834" y="12384"/>
                </a:cubicBezTo>
                <a:cubicBezTo>
                  <a:pt x="2899" y="12412"/>
                  <a:pt x="2965" y="12434"/>
                  <a:pt x="3031" y="12456"/>
                </a:cubicBezTo>
                <a:cubicBezTo>
                  <a:pt x="3169" y="12502"/>
                  <a:pt x="3303" y="12539"/>
                  <a:pt x="3413" y="12548"/>
                </a:cubicBezTo>
                <a:cubicBezTo>
                  <a:pt x="3699" y="12574"/>
                  <a:pt x="3711" y="12592"/>
                  <a:pt x="3585" y="12860"/>
                </a:cubicBezTo>
                <a:cubicBezTo>
                  <a:pt x="3577" y="12875"/>
                  <a:pt x="3572" y="12885"/>
                  <a:pt x="3565" y="12900"/>
                </a:cubicBezTo>
                <a:cubicBezTo>
                  <a:pt x="3554" y="12928"/>
                  <a:pt x="3549" y="12943"/>
                  <a:pt x="3536" y="12977"/>
                </a:cubicBezTo>
                <a:cubicBezTo>
                  <a:pt x="3419" y="13267"/>
                  <a:pt x="3383" y="13522"/>
                  <a:pt x="3423" y="13766"/>
                </a:cubicBezTo>
                <a:cubicBezTo>
                  <a:pt x="3429" y="13794"/>
                  <a:pt x="3434" y="13813"/>
                  <a:pt x="3442" y="13844"/>
                </a:cubicBezTo>
                <a:cubicBezTo>
                  <a:pt x="3459" y="13907"/>
                  <a:pt x="3475" y="13966"/>
                  <a:pt x="3496" y="14023"/>
                </a:cubicBezTo>
                <a:cubicBezTo>
                  <a:pt x="3513" y="14068"/>
                  <a:pt x="3533" y="14113"/>
                  <a:pt x="3555" y="14157"/>
                </a:cubicBezTo>
                <a:cubicBezTo>
                  <a:pt x="3580" y="14205"/>
                  <a:pt x="3607" y="14253"/>
                  <a:pt x="3638" y="14302"/>
                </a:cubicBezTo>
                <a:cubicBezTo>
                  <a:pt x="3720" y="14428"/>
                  <a:pt x="3805" y="14540"/>
                  <a:pt x="3825" y="14553"/>
                </a:cubicBezTo>
                <a:cubicBezTo>
                  <a:pt x="3844" y="14567"/>
                  <a:pt x="3875" y="14617"/>
                  <a:pt x="3893" y="14663"/>
                </a:cubicBezTo>
                <a:cubicBezTo>
                  <a:pt x="3906" y="14695"/>
                  <a:pt x="3941" y="14743"/>
                  <a:pt x="3967" y="14788"/>
                </a:cubicBezTo>
                <a:cubicBezTo>
                  <a:pt x="4024" y="14881"/>
                  <a:pt x="4104" y="14999"/>
                  <a:pt x="4148" y="15049"/>
                </a:cubicBezTo>
                <a:cubicBezTo>
                  <a:pt x="4151" y="15051"/>
                  <a:pt x="4156" y="15063"/>
                  <a:pt x="4158" y="15064"/>
                </a:cubicBezTo>
                <a:cubicBezTo>
                  <a:pt x="4213" y="15098"/>
                  <a:pt x="4283" y="15217"/>
                  <a:pt x="4340" y="15355"/>
                </a:cubicBezTo>
                <a:cubicBezTo>
                  <a:pt x="4361" y="15404"/>
                  <a:pt x="4378" y="15453"/>
                  <a:pt x="4394" y="15502"/>
                </a:cubicBezTo>
                <a:cubicBezTo>
                  <a:pt x="4418" y="15580"/>
                  <a:pt x="4437" y="15659"/>
                  <a:pt x="4443" y="15729"/>
                </a:cubicBezTo>
                <a:cubicBezTo>
                  <a:pt x="4447" y="15788"/>
                  <a:pt x="4461" y="15846"/>
                  <a:pt x="4477" y="15893"/>
                </a:cubicBezTo>
                <a:cubicBezTo>
                  <a:pt x="4495" y="15940"/>
                  <a:pt x="4517" y="15974"/>
                  <a:pt x="4546" y="15996"/>
                </a:cubicBezTo>
                <a:cubicBezTo>
                  <a:pt x="4668" y="16091"/>
                  <a:pt x="4699" y="16571"/>
                  <a:pt x="4595" y="16788"/>
                </a:cubicBezTo>
                <a:cubicBezTo>
                  <a:pt x="4591" y="16794"/>
                  <a:pt x="4588" y="16796"/>
                  <a:pt x="4585" y="16803"/>
                </a:cubicBezTo>
                <a:cubicBezTo>
                  <a:pt x="4580" y="16825"/>
                  <a:pt x="4581" y="16856"/>
                  <a:pt x="4575" y="16875"/>
                </a:cubicBezTo>
                <a:cubicBezTo>
                  <a:pt x="4545" y="16971"/>
                  <a:pt x="4571" y="17099"/>
                  <a:pt x="4653" y="17301"/>
                </a:cubicBezTo>
                <a:cubicBezTo>
                  <a:pt x="4692" y="17395"/>
                  <a:pt x="4732" y="17504"/>
                  <a:pt x="4756" y="17540"/>
                </a:cubicBezTo>
                <a:cubicBezTo>
                  <a:pt x="4791" y="17591"/>
                  <a:pt x="4820" y="17689"/>
                  <a:pt x="4820" y="17759"/>
                </a:cubicBezTo>
                <a:cubicBezTo>
                  <a:pt x="4820" y="17838"/>
                  <a:pt x="4843" y="17896"/>
                  <a:pt x="4884" y="17913"/>
                </a:cubicBezTo>
                <a:cubicBezTo>
                  <a:pt x="4920" y="17929"/>
                  <a:pt x="4964" y="17981"/>
                  <a:pt x="4982" y="18030"/>
                </a:cubicBezTo>
                <a:cubicBezTo>
                  <a:pt x="4999" y="18079"/>
                  <a:pt x="5061" y="18188"/>
                  <a:pt x="5109" y="18279"/>
                </a:cubicBezTo>
                <a:cubicBezTo>
                  <a:pt x="5111" y="18282"/>
                  <a:pt x="5113" y="18284"/>
                  <a:pt x="5114" y="18287"/>
                </a:cubicBezTo>
                <a:cubicBezTo>
                  <a:pt x="5149" y="18355"/>
                  <a:pt x="5193" y="18435"/>
                  <a:pt x="5237" y="18511"/>
                </a:cubicBezTo>
                <a:cubicBezTo>
                  <a:pt x="5322" y="18654"/>
                  <a:pt x="5409" y="18798"/>
                  <a:pt x="5462" y="18862"/>
                </a:cubicBezTo>
                <a:cubicBezTo>
                  <a:pt x="5554" y="18974"/>
                  <a:pt x="5598" y="19080"/>
                  <a:pt x="5629" y="19288"/>
                </a:cubicBezTo>
                <a:cubicBezTo>
                  <a:pt x="5634" y="19324"/>
                  <a:pt x="5631" y="19334"/>
                  <a:pt x="5634" y="19363"/>
                </a:cubicBezTo>
                <a:cubicBezTo>
                  <a:pt x="5639" y="19407"/>
                  <a:pt x="5645" y="19450"/>
                  <a:pt x="5644" y="19487"/>
                </a:cubicBezTo>
                <a:cubicBezTo>
                  <a:pt x="5643" y="19571"/>
                  <a:pt x="5625" y="19635"/>
                  <a:pt x="5570" y="19719"/>
                </a:cubicBezTo>
                <a:cubicBezTo>
                  <a:pt x="5500" y="19828"/>
                  <a:pt x="5446" y="19876"/>
                  <a:pt x="5369" y="19891"/>
                </a:cubicBezTo>
                <a:cubicBezTo>
                  <a:pt x="5298" y="19905"/>
                  <a:pt x="5250" y="19939"/>
                  <a:pt x="5232" y="19993"/>
                </a:cubicBezTo>
                <a:cubicBezTo>
                  <a:pt x="5217" y="20037"/>
                  <a:pt x="5097" y="20189"/>
                  <a:pt x="4962" y="20332"/>
                </a:cubicBezTo>
                <a:cubicBezTo>
                  <a:pt x="4686" y="20625"/>
                  <a:pt x="4526" y="20850"/>
                  <a:pt x="4565" y="20882"/>
                </a:cubicBezTo>
                <a:cubicBezTo>
                  <a:pt x="4580" y="20894"/>
                  <a:pt x="4554" y="20965"/>
                  <a:pt x="4511" y="21039"/>
                </a:cubicBezTo>
                <a:cubicBezTo>
                  <a:pt x="4453" y="21140"/>
                  <a:pt x="4430" y="21230"/>
                  <a:pt x="4438" y="21301"/>
                </a:cubicBezTo>
                <a:cubicBezTo>
                  <a:pt x="4453" y="21351"/>
                  <a:pt x="4481" y="21397"/>
                  <a:pt x="4526" y="21420"/>
                </a:cubicBezTo>
                <a:cubicBezTo>
                  <a:pt x="4583" y="21449"/>
                  <a:pt x="4741" y="21499"/>
                  <a:pt x="4874" y="21530"/>
                </a:cubicBezTo>
                <a:cubicBezTo>
                  <a:pt x="5006" y="21560"/>
                  <a:pt x="5119" y="21580"/>
                  <a:pt x="5227" y="21585"/>
                </a:cubicBezTo>
                <a:cubicBezTo>
                  <a:pt x="5551" y="21599"/>
                  <a:pt x="5801" y="21490"/>
                  <a:pt x="6168" y="21211"/>
                </a:cubicBezTo>
                <a:lnTo>
                  <a:pt x="6173" y="21206"/>
                </a:lnTo>
                <a:cubicBezTo>
                  <a:pt x="6240" y="21154"/>
                  <a:pt x="6314" y="21099"/>
                  <a:pt x="6355" y="21059"/>
                </a:cubicBezTo>
                <a:cubicBezTo>
                  <a:pt x="6470" y="20946"/>
                  <a:pt x="6479" y="20917"/>
                  <a:pt x="6472" y="20651"/>
                </a:cubicBezTo>
                <a:cubicBezTo>
                  <a:pt x="6466" y="20371"/>
                  <a:pt x="6498" y="20244"/>
                  <a:pt x="6619" y="20190"/>
                </a:cubicBezTo>
                <a:cubicBezTo>
                  <a:pt x="6620" y="20189"/>
                  <a:pt x="6624" y="20188"/>
                  <a:pt x="6624" y="20187"/>
                </a:cubicBezTo>
                <a:cubicBezTo>
                  <a:pt x="6665" y="20161"/>
                  <a:pt x="6713" y="20147"/>
                  <a:pt x="6771" y="20147"/>
                </a:cubicBezTo>
                <a:cubicBezTo>
                  <a:pt x="6806" y="20147"/>
                  <a:pt x="6834" y="20143"/>
                  <a:pt x="6865" y="20140"/>
                </a:cubicBezTo>
                <a:cubicBezTo>
                  <a:pt x="7027" y="20112"/>
                  <a:pt x="7173" y="20050"/>
                  <a:pt x="7316" y="19936"/>
                </a:cubicBezTo>
                <a:cubicBezTo>
                  <a:pt x="7346" y="19912"/>
                  <a:pt x="7367" y="19891"/>
                  <a:pt x="7384" y="19871"/>
                </a:cubicBezTo>
                <a:cubicBezTo>
                  <a:pt x="7387" y="19868"/>
                  <a:pt x="7392" y="19864"/>
                  <a:pt x="7394" y="19861"/>
                </a:cubicBezTo>
                <a:cubicBezTo>
                  <a:pt x="7405" y="19847"/>
                  <a:pt x="7409" y="19832"/>
                  <a:pt x="7414" y="19816"/>
                </a:cubicBezTo>
                <a:cubicBezTo>
                  <a:pt x="7417" y="19803"/>
                  <a:pt x="7419" y="19789"/>
                  <a:pt x="7419" y="19774"/>
                </a:cubicBezTo>
                <a:cubicBezTo>
                  <a:pt x="7419" y="19766"/>
                  <a:pt x="7420" y="19758"/>
                  <a:pt x="7419" y="19749"/>
                </a:cubicBezTo>
                <a:cubicBezTo>
                  <a:pt x="7417" y="19734"/>
                  <a:pt x="7413" y="19718"/>
                  <a:pt x="7409" y="19699"/>
                </a:cubicBezTo>
                <a:cubicBezTo>
                  <a:pt x="7400" y="19669"/>
                  <a:pt x="7387" y="19637"/>
                  <a:pt x="7370" y="19595"/>
                </a:cubicBezTo>
                <a:cubicBezTo>
                  <a:pt x="7351" y="19549"/>
                  <a:pt x="7331" y="19523"/>
                  <a:pt x="7311" y="19497"/>
                </a:cubicBezTo>
                <a:cubicBezTo>
                  <a:pt x="7280" y="19468"/>
                  <a:pt x="7243" y="19443"/>
                  <a:pt x="7188" y="19418"/>
                </a:cubicBezTo>
                <a:cubicBezTo>
                  <a:pt x="7180" y="19414"/>
                  <a:pt x="7172" y="19407"/>
                  <a:pt x="7164" y="19403"/>
                </a:cubicBezTo>
                <a:cubicBezTo>
                  <a:pt x="7003" y="19347"/>
                  <a:pt x="6838" y="19175"/>
                  <a:pt x="6708" y="18920"/>
                </a:cubicBezTo>
                <a:cubicBezTo>
                  <a:pt x="6618" y="18743"/>
                  <a:pt x="6609" y="18653"/>
                  <a:pt x="6605" y="17869"/>
                </a:cubicBezTo>
                <a:cubicBezTo>
                  <a:pt x="6601" y="17106"/>
                  <a:pt x="6613" y="16970"/>
                  <a:pt x="6708" y="16621"/>
                </a:cubicBezTo>
                <a:cubicBezTo>
                  <a:pt x="6727" y="16550"/>
                  <a:pt x="6739" y="16488"/>
                  <a:pt x="6752" y="16426"/>
                </a:cubicBezTo>
                <a:cubicBezTo>
                  <a:pt x="6762" y="16377"/>
                  <a:pt x="6774" y="16328"/>
                  <a:pt x="6781" y="16279"/>
                </a:cubicBezTo>
                <a:cubicBezTo>
                  <a:pt x="6812" y="16067"/>
                  <a:pt x="6812" y="15834"/>
                  <a:pt x="6796" y="15360"/>
                </a:cubicBezTo>
                <a:cubicBezTo>
                  <a:pt x="6788" y="15131"/>
                  <a:pt x="6875" y="14741"/>
                  <a:pt x="6938" y="14710"/>
                </a:cubicBezTo>
                <a:cubicBezTo>
                  <a:pt x="6953" y="14703"/>
                  <a:pt x="6994" y="14696"/>
                  <a:pt x="7041" y="14690"/>
                </a:cubicBezTo>
                <a:cubicBezTo>
                  <a:pt x="7063" y="14684"/>
                  <a:pt x="7084" y="14682"/>
                  <a:pt x="7110" y="14683"/>
                </a:cubicBezTo>
                <a:cubicBezTo>
                  <a:pt x="7113" y="14683"/>
                  <a:pt x="7117" y="14683"/>
                  <a:pt x="7120" y="14683"/>
                </a:cubicBezTo>
                <a:cubicBezTo>
                  <a:pt x="7158" y="14681"/>
                  <a:pt x="7187" y="14677"/>
                  <a:pt x="7208" y="14673"/>
                </a:cubicBezTo>
                <a:cubicBezTo>
                  <a:pt x="7232" y="14657"/>
                  <a:pt x="7249" y="14627"/>
                  <a:pt x="7262" y="14593"/>
                </a:cubicBezTo>
                <a:cubicBezTo>
                  <a:pt x="7262" y="14589"/>
                  <a:pt x="7262" y="14588"/>
                  <a:pt x="7262" y="14583"/>
                </a:cubicBezTo>
                <a:cubicBezTo>
                  <a:pt x="7262" y="14532"/>
                  <a:pt x="7247" y="14485"/>
                  <a:pt x="7227" y="14479"/>
                </a:cubicBezTo>
                <a:cubicBezTo>
                  <a:pt x="7173" y="14462"/>
                  <a:pt x="7186" y="14235"/>
                  <a:pt x="7242" y="14217"/>
                </a:cubicBezTo>
                <a:cubicBezTo>
                  <a:pt x="7293" y="14201"/>
                  <a:pt x="7709" y="14407"/>
                  <a:pt x="7850" y="14519"/>
                </a:cubicBezTo>
                <a:cubicBezTo>
                  <a:pt x="7892" y="14552"/>
                  <a:pt x="7961" y="14593"/>
                  <a:pt x="8007" y="14611"/>
                </a:cubicBezTo>
                <a:cubicBezTo>
                  <a:pt x="8053" y="14628"/>
                  <a:pt x="8095" y="14652"/>
                  <a:pt x="8095" y="14666"/>
                </a:cubicBezTo>
                <a:cubicBezTo>
                  <a:pt x="8095" y="14669"/>
                  <a:pt x="8109" y="14685"/>
                  <a:pt x="8120" y="14695"/>
                </a:cubicBezTo>
                <a:cubicBezTo>
                  <a:pt x="8140" y="14714"/>
                  <a:pt x="8182" y="14742"/>
                  <a:pt x="8252" y="14780"/>
                </a:cubicBezTo>
                <a:cubicBezTo>
                  <a:pt x="8338" y="14827"/>
                  <a:pt x="8465" y="14919"/>
                  <a:pt x="8537" y="14984"/>
                </a:cubicBezTo>
                <a:cubicBezTo>
                  <a:pt x="8561" y="15007"/>
                  <a:pt x="8570" y="15016"/>
                  <a:pt x="8590" y="15034"/>
                </a:cubicBezTo>
                <a:cubicBezTo>
                  <a:pt x="8684" y="15107"/>
                  <a:pt x="8780" y="15187"/>
                  <a:pt x="8880" y="15271"/>
                </a:cubicBezTo>
                <a:cubicBezTo>
                  <a:pt x="8892" y="15279"/>
                  <a:pt x="8901" y="15286"/>
                  <a:pt x="8914" y="15296"/>
                </a:cubicBezTo>
                <a:cubicBezTo>
                  <a:pt x="8995" y="15354"/>
                  <a:pt x="9141" y="15487"/>
                  <a:pt x="9282" y="15624"/>
                </a:cubicBezTo>
                <a:cubicBezTo>
                  <a:pt x="9458" y="15790"/>
                  <a:pt x="9608" y="15942"/>
                  <a:pt x="9659" y="16023"/>
                </a:cubicBezTo>
                <a:cubicBezTo>
                  <a:pt x="9726" y="16129"/>
                  <a:pt x="9894" y="16280"/>
                  <a:pt x="10145" y="16461"/>
                </a:cubicBezTo>
                <a:cubicBezTo>
                  <a:pt x="10236" y="16527"/>
                  <a:pt x="10327" y="16608"/>
                  <a:pt x="10346" y="16641"/>
                </a:cubicBezTo>
                <a:cubicBezTo>
                  <a:pt x="10362" y="16669"/>
                  <a:pt x="10457" y="16733"/>
                  <a:pt x="10561" y="16793"/>
                </a:cubicBezTo>
                <a:cubicBezTo>
                  <a:pt x="10583" y="16804"/>
                  <a:pt x="10597" y="16813"/>
                  <a:pt x="10620" y="16825"/>
                </a:cubicBezTo>
                <a:cubicBezTo>
                  <a:pt x="10799" y="16914"/>
                  <a:pt x="10861" y="16969"/>
                  <a:pt x="10861" y="17039"/>
                </a:cubicBezTo>
                <a:cubicBezTo>
                  <a:pt x="10861" y="17040"/>
                  <a:pt x="10861" y="17043"/>
                  <a:pt x="10861" y="17044"/>
                </a:cubicBezTo>
                <a:cubicBezTo>
                  <a:pt x="10861" y="17045"/>
                  <a:pt x="10865" y="17045"/>
                  <a:pt x="10865" y="17047"/>
                </a:cubicBezTo>
                <a:cubicBezTo>
                  <a:pt x="10883" y="17106"/>
                  <a:pt x="10912" y="17165"/>
                  <a:pt x="10934" y="17179"/>
                </a:cubicBezTo>
                <a:cubicBezTo>
                  <a:pt x="10978" y="17207"/>
                  <a:pt x="11025" y="17322"/>
                  <a:pt x="11042" y="17428"/>
                </a:cubicBezTo>
                <a:cubicBezTo>
                  <a:pt x="11052" y="17458"/>
                  <a:pt x="11058" y="17475"/>
                  <a:pt x="11067" y="17502"/>
                </a:cubicBezTo>
                <a:cubicBezTo>
                  <a:pt x="11075" y="17528"/>
                  <a:pt x="11080" y="17559"/>
                  <a:pt x="11091" y="17567"/>
                </a:cubicBezTo>
                <a:cubicBezTo>
                  <a:pt x="11109" y="17581"/>
                  <a:pt x="11144" y="17679"/>
                  <a:pt x="11169" y="17784"/>
                </a:cubicBezTo>
                <a:cubicBezTo>
                  <a:pt x="11175" y="17806"/>
                  <a:pt x="11179" y="17821"/>
                  <a:pt x="11184" y="17839"/>
                </a:cubicBezTo>
                <a:cubicBezTo>
                  <a:pt x="11227" y="17935"/>
                  <a:pt x="11272" y="17985"/>
                  <a:pt x="11326" y="18018"/>
                </a:cubicBezTo>
                <a:cubicBezTo>
                  <a:pt x="11338" y="18024"/>
                  <a:pt x="11346" y="18029"/>
                  <a:pt x="11361" y="18035"/>
                </a:cubicBezTo>
                <a:cubicBezTo>
                  <a:pt x="11475" y="18084"/>
                  <a:pt x="11548" y="18159"/>
                  <a:pt x="11699" y="18392"/>
                </a:cubicBezTo>
                <a:cubicBezTo>
                  <a:pt x="11703" y="18397"/>
                  <a:pt x="11700" y="18398"/>
                  <a:pt x="11704" y="18404"/>
                </a:cubicBezTo>
                <a:cubicBezTo>
                  <a:pt x="11708" y="18410"/>
                  <a:pt x="11710" y="18415"/>
                  <a:pt x="11714" y="18421"/>
                </a:cubicBezTo>
                <a:cubicBezTo>
                  <a:pt x="11852" y="18638"/>
                  <a:pt x="11885" y="18724"/>
                  <a:pt x="11885" y="18882"/>
                </a:cubicBezTo>
                <a:cubicBezTo>
                  <a:pt x="11885" y="19080"/>
                  <a:pt x="11790" y="19296"/>
                  <a:pt x="11616" y="19477"/>
                </a:cubicBezTo>
                <a:cubicBezTo>
                  <a:pt x="11532" y="19565"/>
                  <a:pt x="11496" y="19915"/>
                  <a:pt x="11562" y="20005"/>
                </a:cubicBezTo>
                <a:cubicBezTo>
                  <a:pt x="11577" y="20027"/>
                  <a:pt x="11639" y="20048"/>
                  <a:pt x="11719" y="20068"/>
                </a:cubicBezTo>
                <a:cubicBezTo>
                  <a:pt x="11843" y="20092"/>
                  <a:pt x="12018" y="20119"/>
                  <a:pt x="12219" y="20142"/>
                </a:cubicBezTo>
                <a:cubicBezTo>
                  <a:pt x="12403" y="20159"/>
                  <a:pt x="12595" y="20169"/>
                  <a:pt x="12738" y="20162"/>
                </a:cubicBezTo>
                <a:cubicBezTo>
                  <a:pt x="12763" y="20156"/>
                  <a:pt x="12786" y="20153"/>
                  <a:pt x="12812" y="20145"/>
                </a:cubicBezTo>
                <a:cubicBezTo>
                  <a:pt x="13109" y="20056"/>
                  <a:pt x="13267" y="20083"/>
                  <a:pt x="13582" y="20274"/>
                </a:cubicBezTo>
                <a:cubicBezTo>
                  <a:pt x="13724" y="20361"/>
                  <a:pt x="13930" y="20485"/>
                  <a:pt x="14043" y="20551"/>
                </a:cubicBezTo>
                <a:cubicBezTo>
                  <a:pt x="14073" y="20569"/>
                  <a:pt x="14093" y="20582"/>
                  <a:pt x="14116" y="20598"/>
                </a:cubicBezTo>
                <a:cubicBezTo>
                  <a:pt x="14178" y="20622"/>
                  <a:pt x="14247" y="20647"/>
                  <a:pt x="14327" y="20670"/>
                </a:cubicBezTo>
                <a:cubicBezTo>
                  <a:pt x="14568" y="20741"/>
                  <a:pt x="14894" y="20809"/>
                  <a:pt x="15288" y="20867"/>
                </a:cubicBezTo>
                <a:cubicBezTo>
                  <a:pt x="16061" y="20981"/>
                  <a:pt x="16353" y="20967"/>
                  <a:pt x="16460" y="20780"/>
                </a:cubicBezTo>
                <a:cubicBezTo>
                  <a:pt x="16465" y="20769"/>
                  <a:pt x="16470" y="20757"/>
                  <a:pt x="16474" y="20745"/>
                </a:cubicBezTo>
                <a:cubicBezTo>
                  <a:pt x="16478" y="20737"/>
                  <a:pt x="16481" y="20729"/>
                  <a:pt x="16484" y="20720"/>
                </a:cubicBezTo>
                <a:cubicBezTo>
                  <a:pt x="16492" y="20691"/>
                  <a:pt x="16493" y="20657"/>
                  <a:pt x="16494" y="20621"/>
                </a:cubicBezTo>
                <a:cubicBezTo>
                  <a:pt x="16495" y="20565"/>
                  <a:pt x="16482" y="20528"/>
                  <a:pt x="16455" y="20494"/>
                </a:cubicBezTo>
                <a:cubicBezTo>
                  <a:pt x="16424" y="20472"/>
                  <a:pt x="16383" y="20449"/>
                  <a:pt x="16313" y="20416"/>
                </a:cubicBezTo>
                <a:cubicBezTo>
                  <a:pt x="16268" y="20396"/>
                  <a:pt x="16199" y="20362"/>
                  <a:pt x="16136" y="20332"/>
                </a:cubicBezTo>
                <a:cubicBezTo>
                  <a:pt x="16116" y="20325"/>
                  <a:pt x="16100" y="20319"/>
                  <a:pt x="16077" y="20312"/>
                </a:cubicBezTo>
                <a:cubicBezTo>
                  <a:pt x="15943" y="20268"/>
                  <a:pt x="15797" y="20200"/>
                  <a:pt x="15749" y="20157"/>
                </a:cubicBezTo>
                <a:cubicBezTo>
                  <a:pt x="15747" y="20156"/>
                  <a:pt x="15741" y="20154"/>
                  <a:pt x="15739" y="20152"/>
                </a:cubicBezTo>
                <a:cubicBezTo>
                  <a:pt x="15576" y="20083"/>
                  <a:pt x="15334" y="19997"/>
                  <a:pt x="15131" y="19943"/>
                </a:cubicBezTo>
                <a:cubicBezTo>
                  <a:pt x="15108" y="19937"/>
                  <a:pt x="15089" y="19932"/>
                  <a:pt x="15067" y="19926"/>
                </a:cubicBezTo>
                <a:cubicBezTo>
                  <a:pt x="14705" y="19827"/>
                  <a:pt x="14563" y="19765"/>
                  <a:pt x="14435" y="19662"/>
                </a:cubicBezTo>
                <a:cubicBezTo>
                  <a:pt x="14406" y="19638"/>
                  <a:pt x="14369" y="19618"/>
                  <a:pt x="14337" y="19597"/>
                </a:cubicBezTo>
                <a:cubicBezTo>
                  <a:pt x="14272" y="19560"/>
                  <a:pt x="14213" y="19529"/>
                  <a:pt x="14180" y="19517"/>
                </a:cubicBezTo>
                <a:cubicBezTo>
                  <a:pt x="14179" y="19517"/>
                  <a:pt x="14181" y="19515"/>
                  <a:pt x="14180" y="19515"/>
                </a:cubicBezTo>
                <a:cubicBezTo>
                  <a:pt x="14032" y="19464"/>
                  <a:pt x="13787" y="19304"/>
                  <a:pt x="13621" y="19156"/>
                </a:cubicBezTo>
                <a:cubicBezTo>
                  <a:pt x="13618" y="19153"/>
                  <a:pt x="13614" y="19151"/>
                  <a:pt x="13611" y="19149"/>
                </a:cubicBezTo>
                <a:cubicBezTo>
                  <a:pt x="13610" y="19148"/>
                  <a:pt x="13607" y="19147"/>
                  <a:pt x="13606" y="19146"/>
                </a:cubicBezTo>
                <a:cubicBezTo>
                  <a:pt x="13606" y="19146"/>
                  <a:pt x="13602" y="19144"/>
                  <a:pt x="13601" y="19144"/>
                </a:cubicBezTo>
                <a:cubicBezTo>
                  <a:pt x="13601" y="19144"/>
                  <a:pt x="13602" y="19142"/>
                  <a:pt x="13601" y="19141"/>
                </a:cubicBezTo>
                <a:cubicBezTo>
                  <a:pt x="13548" y="19095"/>
                  <a:pt x="13507" y="19050"/>
                  <a:pt x="13484" y="19017"/>
                </a:cubicBezTo>
                <a:cubicBezTo>
                  <a:pt x="13474" y="19003"/>
                  <a:pt x="13460" y="18967"/>
                  <a:pt x="13449" y="18944"/>
                </a:cubicBezTo>
                <a:cubicBezTo>
                  <a:pt x="13366" y="18788"/>
                  <a:pt x="13306" y="18544"/>
                  <a:pt x="13288" y="18337"/>
                </a:cubicBezTo>
                <a:cubicBezTo>
                  <a:pt x="13276" y="18208"/>
                  <a:pt x="13276" y="18092"/>
                  <a:pt x="13307" y="18043"/>
                </a:cubicBezTo>
                <a:cubicBezTo>
                  <a:pt x="13340" y="17992"/>
                  <a:pt x="13370" y="17934"/>
                  <a:pt x="13376" y="17911"/>
                </a:cubicBezTo>
                <a:cubicBezTo>
                  <a:pt x="13377" y="17905"/>
                  <a:pt x="13382" y="17902"/>
                  <a:pt x="13386" y="17896"/>
                </a:cubicBezTo>
                <a:cubicBezTo>
                  <a:pt x="13417" y="17830"/>
                  <a:pt x="13437" y="17781"/>
                  <a:pt x="13435" y="17751"/>
                </a:cubicBezTo>
                <a:cubicBezTo>
                  <a:pt x="13418" y="17721"/>
                  <a:pt x="13393" y="17691"/>
                  <a:pt x="13351" y="17664"/>
                </a:cubicBezTo>
                <a:cubicBezTo>
                  <a:pt x="13322" y="17645"/>
                  <a:pt x="13294" y="17622"/>
                  <a:pt x="13273" y="17600"/>
                </a:cubicBezTo>
                <a:cubicBezTo>
                  <a:pt x="13255" y="17583"/>
                  <a:pt x="13251" y="17570"/>
                  <a:pt x="13248" y="17560"/>
                </a:cubicBezTo>
                <a:cubicBezTo>
                  <a:pt x="13246" y="17555"/>
                  <a:pt x="13239" y="17551"/>
                  <a:pt x="13239" y="17547"/>
                </a:cubicBezTo>
                <a:cubicBezTo>
                  <a:pt x="13232" y="17519"/>
                  <a:pt x="13187" y="17412"/>
                  <a:pt x="13140" y="17313"/>
                </a:cubicBezTo>
                <a:cubicBezTo>
                  <a:pt x="13106" y="17240"/>
                  <a:pt x="13084" y="17161"/>
                  <a:pt x="13072" y="17062"/>
                </a:cubicBezTo>
                <a:cubicBezTo>
                  <a:pt x="13070" y="17052"/>
                  <a:pt x="13068" y="17044"/>
                  <a:pt x="13067" y="17034"/>
                </a:cubicBezTo>
                <a:cubicBezTo>
                  <a:pt x="13066" y="17027"/>
                  <a:pt x="13068" y="17017"/>
                  <a:pt x="13067" y="17009"/>
                </a:cubicBezTo>
                <a:cubicBezTo>
                  <a:pt x="13060" y="16941"/>
                  <a:pt x="13064" y="16863"/>
                  <a:pt x="13072" y="16763"/>
                </a:cubicBezTo>
                <a:cubicBezTo>
                  <a:pt x="13073" y="16685"/>
                  <a:pt x="13066" y="16634"/>
                  <a:pt x="13072" y="16531"/>
                </a:cubicBezTo>
                <a:cubicBezTo>
                  <a:pt x="13075" y="16471"/>
                  <a:pt x="13049" y="16398"/>
                  <a:pt x="13003" y="16314"/>
                </a:cubicBezTo>
                <a:cubicBezTo>
                  <a:pt x="12989" y="16299"/>
                  <a:pt x="12984" y="16284"/>
                  <a:pt x="12979" y="16267"/>
                </a:cubicBezTo>
                <a:cubicBezTo>
                  <a:pt x="12924" y="16180"/>
                  <a:pt x="12845" y="16082"/>
                  <a:pt x="12743" y="15976"/>
                </a:cubicBezTo>
                <a:cubicBezTo>
                  <a:pt x="12667" y="15896"/>
                  <a:pt x="12560" y="15772"/>
                  <a:pt x="12503" y="15699"/>
                </a:cubicBezTo>
                <a:cubicBezTo>
                  <a:pt x="12447" y="15626"/>
                  <a:pt x="12351" y="15511"/>
                  <a:pt x="12292" y="15445"/>
                </a:cubicBezTo>
                <a:cubicBezTo>
                  <a:pt x="12234" y="15379"/>
                  <a:pt x="12141" y="15272"/>
                  <a:pt x="12086" y="15206"/>
                </a:cubicBezTo>
                <a:cubicBezTo>
                  <a:pt x="12031" y="15140"/>
                  <a:pt x="11966" y="15086"/>
                  <a:pt x="11939" y="15089"/>
                </a:cubicBezTo>
                <a:cubicBezTo>
                  <a:pt x="11877" y="15096"/>
                  <a:pt x="11779" y="15005"/>
                  <a:pt x="11817" y="14974"/>
                </a:cubicBezTo>
                <a:cubicBezTo>
                  <a:pt x="11833" y="14961"/>
                  <a:pt x="11866" y="14957"/>
                  <a:pt x="11890" y="14964"/>
                </a:cubicBezTo>
                <a:cubicBezTo>
                  <a:pt x="11890" y="14963"/>
                  <a:pt x="11886" y="14958"/>
                  <a:pt x="11885" y="14957"/>
                </a:cubicBezTo>
                <a:cubicBezTo>
                  <a:pt x="11874" y="14916"/>
                  <a:pt x="11847" y="14872"/>
                  <a:pt x="11817" y="14825"/>
                </a:cubicBezTo>
                <a:cubicBezTo>
                  <a:pt x="11762" y="14755"/>
                  <a:pt x="11697" y="14678"/>
                  <a:pt x="11655" y="14653"/>
                </a:cubicBezTo>
                <a:cubicBezTo>
                  <a:pt x="11614" y="14628"/>
                  <a:pt x="11583" y="14602"/>
                  <a:pt x="11586" y="14593"/>
                </a:cubicBezTo>
                <a:cubicBezTo>
                  <a:pt x="11590" y="14585"/>
                  <a:pt x="11548" y="14534"/>
                  <a:pt x="11493" y="14481"/>
                </a:cubicBezTo>
                <a:cubicBezTo>
                  <a:pt x="11438" y="14428"/>
                  <a:pt x="11403" y="14370"/>
                  <a:pt x="11410" y="14352"/>
                </a:cubicBezTo>
                <a:cubicBezTo>
                  <a:pt x="11416" y="14337"/>
                  <a:pt x="11409" y="14321"/>
                  <a:pt x="11400" y="14302"/>
                </a:cubicBezTo>
                <a:cubicBezTo>
                  <a:pt x="11372" y="14246"/>
                  <a:pt x="11287" y="14181"/>
                  <a:pt x="11209" y="14170"/>
                </a:cubicBezTo>
                <a:cubicBezTo>
                  <a:pt x="11115" y="14157"/>
                  <a:pt x="11113" y="14153"/>
                  <a:pt x="11184" y="14125"/>
                </a:cubicBezTo>
                <a:cubicBezTo>
                  <a:pt x="11252" y="14099"/>
                  <a:pt x="11251" y="14088"/>
                  <a:pt x="11194" y="14048"/>
                </a:cubicBezTo>
                <a:cubicBezTo>
                  <a:pt x="11164" y="14027"/>
                  <a:pt x="11149" y="13995"/>
                  <a:pt x="11140" y="13961"/>
                </a:cubicBezTo>
                <a:cubicBezTo>
                  <a:pt x="11097" y="13893"/>
                  <a:pt x="11103" y="13853"/>
                  <a:pt x="11165" y="13821"/>
                </a:cubicBezTo>
                <a:cubicBezTo>
                  <a:pt x="11172" y="13817"/>
                  <a:pt x="11174" y="13810"/>
                  <a:pt x="11179" y="13804"/>
                </a:cubicBezTo>
                <a:cubicBezTo>
                  <a:pt x="11197" y="13740"/>
                  <a:pt x="11127" y="13511"/>
                  <a:pt x="10964" y="13141"/>
                </a:cubicBezTo>
                <a:cubicBezTo>
                  <a:pt x="10931" y="13067"/>
                  <a:pt x="10914" y="12995"/>
                  <a:pt x="10905" y="12922"/>
                </a:cubicBezTo>
                <a:cubicBezTo>
                  <a:pt x="10887" y="12858"/>
                  <a:pt x="10877" y="12812"/>
                  <a:pt x="10885" y="12805"/>
                </a:cubicBezTo>
                <a:cubicBezTo>
                  <a:pt x="10890" y="12801"/>
                  <a:pt x="10894" y="12779"/>
                  <a:pt x="10900" y="12768"/>
                </a:cubicBezTo>
                <a:cubicBezTo>
                  <a:pt x="10906" y="12707"/>
                  <a:pt x="10917" y="12644"/>
                  <a:pt x="10939" y="12578"/>
                </a:cubicBezTo>
                <a:cubicBezTo>
                  <a:pt x="11077" y="12172"/>
                  <a:pt x="11133" y="11779"/>
                  <a:pt x="11174" y="10882"/>
                </a:cubicBezTo>
                <a:lnTo>
                  <a:pt x="11218" y="9908"/>
                </a:lnTo>
                <a:lnTo>
                  <a:pt x="11223" y="9908"/>
                </a:lnTo>
                <a:lnTo>
                  <a:pt x="11223" y="9898"/>
                </a:lnTo>
                <a:lnTo>
                  <a:pt x="11400" y="9774"/>
                </a:lnTo>
                <a:cubicBezTo>
                  <a:pt x="11443" y="9743"/>
                  <a:pt x="11476" y="9722"/>
                  <a:pt x="11513" y="9704"/>
                </a:cubicBezTo>
                <a:cubicBezTo>
                  <a:pt x="11531" y="9695"/>
                  <a:pt x="11552" y="9686"/>
                  <a:pt x="11572" y="9679"/>
                </a:cubicBezTo>
                <a:cubicBezTo>
                  <a:pt x="11592" y="9672"/>
                  <a:pt x="11617" y="9666"/>
                  <a:pt x="11640" y="9662"/>
                </a:cubicBezTo>
                <a:cubicBezTo>
                  <a:pt x="11650" y="9660"/>
                  <a:pt x="11660" y="9658"/>
                  <a:pt x="11670" y="9657"/>
                </a:cubicBezTo>
                <a:cubicBezTo>
                  <a:pt x="11687" y="9655"/>
                  <a:pt x="11708" y="9653"/>
                  <a:pt x="11728" y="9652"/>
                </a:cubicBezTo>
                <a:cubicBezTo>
                  <a:pt x="11734" y="9652"/>
                  <a:pt x="11737" y="9652"/>
                  <a:pt x="11743" y="9652"/>
                </a:cubicBezTo>
                <a:cubicBezTo>
                  <a:pt x="11748" y="9652"/>
                  <a:pt x="11753" y="9652"/>
                  <a:pt x="11758" y="9652"/>
                </a:cubicBezTo>
                <a:cubicBezTo>
                  <a:pt x="11878" y="9652"/>
                  <a:pt x="12047" y="9672"/>
                  <a:pt x="12327" y="9707"/>
                </a:cubicBezTo>
                <a:cubicBezTo>
                  <a:pt x="12476" y="9725"/>
                  <a:pt x="12610" y="9736"/>
                  <a:pt x="12743" y="9744"/>
                </a:cubicBezTo>
                <a:cubicBezTo>
                  <a:pt x="12761" y="9745"/>
                  <a:pt x="12775" y="9748"/>
                  <a:pt x="12792" y="9749"/>
                </a:cubicBezTo>
                <a:cubicBezTo>
                  <a:pt x="12926" y="9756"/>
                  <a:pt x="13060" y="9758"/>
                  <a:pt x="13214" y="9756"/>
                </a:cubicBezTo>
                <a:cubicBezTo>
                  <a:pt x="13435" y="9755"/>
                  <a:pt x="13696" y="9744"/>
                  <a:pt x="13925" y="9729"/>
                </a:cubicBezTo>
                <a:cubicBezTo>
                  <a:pt x="13944" y="9726"/>
                  <a:pt x="13957" y="9722"/>
                  <a:pt x="13979" y="9719"/>
                </a:cubicBezTo>
                <a:lnTo>
                  <a:pt x="13994" y="9704"/>
                </a:lnTo>
                <a:lnTo>
                  <a:pt x="14200" y="9704"/>
                </a:lnTo>
                <a:cubicBezTo>
                  <a:pt x="14225" y="9704"/>
                  <a:pt x="14248" y="9702"/>
                  <a:pt x="14273" y="9702"/>
                </a:cubicBezTo>
                <a:cubicBezTo>
                  <a:pt x="14361" y="9692"/>
                  <a:pt x="14432" y="9684"/>
                  <a:pt x="14474" y="9674"/>
                </a:cubicBezTo>
                <a:cubicBezTo>
                  <a:pt x="14639" y="9637"/>
                  <a:pt x="14940" y="9602"/>
                  <a:pt x="15102" y="9602"/>
                </a:cubicBezTo>
                <a:cubicBezTo>
                  <a:pt x="15167" y="9602"/>
                  <a:pt x="15227" y="9597"/>
                  <a:pt x="15283" y="9590"/>
                </a:cubicBezTo>
                <a:cubicBezTo>
                  <a:pt x="15297" y="9588"/>
                  <a:pt x="15309" y="9586"/>
                  <a:pt x="15322" y="9585"/>
                </a:cubicBezTo>
                <a:cubicBezTo>
                  <a:pt x="15492" y="9557"/>
                  <a:pt x="15639" y="9491"/>
                  <a:pt x="15847" y="9353"/>
                </a:cubicBezTo>
                <a:cubicBezTo>
                  <a:pt x="15887" y="9326"/>
                  <a:pt x="15921" y="9306"/>
                  <a:pt x="15960" y="9283"/>
                </a:cubicBezTo>
                <a:cubicBezTo>
                  <a:pt x="15990" y="9261"/>
                  <a:pt x="16028" y="9238"/>
                  <a:pt x="16038" y="9226"/>
                </a:cubicBezTo>
                <a:cubicBezTo>
                  <a:pt x="16073" y="9183"/>
                  <a:pt x="16098" y="9170"/>
                  <a:pt x="16175" y="9176"/>
                </a:cubicBezTo>
                <a:cubicBezTo>
                  <a:pt x="16185" y="9174"/>
                  <a:pt x="16194" y="9169"/>
                  <a:pt x="16200" y="9169"/>
                </a:cubicBezTo>
                <a:cubicBezTo>
                  <a:pt x="16237" y="9169"/>
                  <a:pt x="16302" y="9182"/>
                  <a:pt x="16357" y="9199"/>
                </a:cubicBezTo>
                <a:cubicBezTo>
                  <a:pt x="16442" y="9210"/>
                  <a:pt x="16499" y="9209"/>
                  <a:pt x="16558" y="9186"/>
                </a:cubicBezTo>
                <a:cubicBezTo>
                  <a:pt x="16564" y="9181"/>
                  <a:pt x="16570" y="9178"/>
                  <a:pt x="16577" y="9171"/>
                </a:cubicBezTo>
                <a:cubicBezTo>
                  <a:pt x="16602" y="9150"/>
                  <a:pt x="16640" y="9125"/>
                  <a:pt x="16680" y="9101"/>
                </a:cubicBezTo>
                <a:lnTo>
                  <a:pt x="16680" y="9096"/>
                </a:lnTo>
                <a:lnTo>
                  <a:pt x="16690" y="9094"/>
                </a:lnTo>
                <a:cubicBezTo>
                  <a:pt x="16723" y="9076"/>
                  <a:pt x="16759" y="9058"/>
                  <a:pt x="16788" y="9047"/>
                </a:cubicBezTo>
                <a:cubicBezTo>
                  <a:pt x="16795" y="9044"/>
                  <a:pt x="16801" y="9040"/>
                  <a:pt x="16808" y="9037"/>
                </a:cubicBezTo>
                <a:cubicBezTo>
                  <a:pt x="16855" y="8997"/>
                  <a:pt x="16889" y="8955"/>
                  <a:pt x="16926" y="8910"/>
                </a:cubicBezTo>
                <a:cubicBezTo>
                  <a:pt x="16935" y="8875"/>
                  <a:pt x="16958" y="8828"/>
                  <a:pt x="16989" y="8790"/>
                </a:cubicBezTo>
                <a:cubicBezTo>
                  <a:pt x="17079" y="8681"/>
                  <a:pt x="17082" y="8551"/>
                  <a:pt x="16994" y="8534"/>
                </a:cubicBezTo>
                <a:cubicBezTo>
                  <a:pt x="16961" y="8527"/>
                  <a:pt x="16909" y="8474"/>
                  <a:pt x="16862" y="8409"/>
                </a:cubicBezTo>
                <a:cubicBezTo>
                  <a:pt x="16795" y="8318"/>
                  <a:pt x="16735" y="8201"/>
                  <a:pt x="16734" y="8138"/>
                </a:cubicBezTo>
                <a:cubicBezTo>
                  <a:pt x="16734" y="8094"/>
                  <a:pt x="16717" y="8038"/>
                  <a:pt x="16700" y="8011"/>
                </a:cubicBezTo>
                <a:cubicBezTo>
                  <a:pt x="16683" y="7983"/>
                  <a:pt x="16696" y="7893"/>
                  <a:pt x="16725" y="7811"/>
                </a:cubicBezTo>
                <a:cubicBezTo>
                  <a:pt x="16777" y="7663"/>
                  <a:pt x="16905" y="7205"/>
                  <a:pt x="17038" y="6693"/>
                </a:cubicBezTo>
                <a:cubicBezTo>
                  <a:pt x="17077" y="6544"/>
                  <a:pt x="17139" y="6376"/>
                  <a:pt x="17176" y="6319"/>
                </a:cubicBezTo>
                <a:cubicBezTo>
                  <a:pt x="17212" y="6263"/>
                  <a:pt x="17252" y="6182"/>
                  <a:pt x="17269" y="6140"/>
                </a:cubicBezTo>
                <a:cubicBezTo>
                  <a:pt x="17312" y="6033"/>
                  <a:pt x="17647" y="5832"/>
                  <a:pt x="17857" y="5786"/>
                </a:cubicBezTo>
                <a:cubicBezTo>
                  <a:pt x="18062" y="5742"/>
                  <a:pt x="18309" y="5708"/>
                  <a:pt x="18872" y="5649"/>
                </a:cubicBezTo>
                <a:cubicBezTo>
                  <a:pt x="18965" y="5640"/>
                  <a:pt x="19020" y="5629"/>
                  <a:pt x="19088" y="5620"/>
                </a:cubicBezTo>
                <a:cubicBezTo>
                  <a:pt x="19237" y="5592"/>
                  <a:pt x="19387" y="5559"/>
                  <a:pt x="19509" y="5517"/>
                </a:cubicBezTo>
                <a:cubicBezTo>
                  <a:pt x="19529" y="5511"/>
                  <a:pt x="19541" y="5506"/>
                  <a:pt x="19558" y="5500"/>
                </a:cubicBezTo>
                <a:cubicBezTo>
                  <a:pt x="19592" y="5489"/>
                  <a:pt x="19621" y="5480"/>
                  <a:pt x="19657" y="5470"/>
                </a:cubicBezTo>
                <a:cubicBezTo>
                  <a:pt x="19701" y="5457"/>
                  <a:pt x="19743" y="5447"/>
                  <a:pt x="19779" y="5440"/>
                </a:cubicBezTo>
                <a:cubicBezTo>
                  <a:pt x="19787" y="5438"/>
                  <a:pt x="19796" y="5437"/>
                  <a:pt x="19804" y="5435"/>
                </a:cubicBezTo>
                <a:cubicBezTo>
                  <a:pt x="19937" y="5407"/>
                  <a:pt x="20051" y="5392"/>
                  <a:pt x="20073" y="5410"/>
                </a:cubicBezTo>
                <a:cubicBezTo>
                  <a:pt x="20089" y="5423"/>
                  <a:pt x="20135" y="5433"/>
                  <a:pt x="20176" y="5433"/>
                </a:cubicBezTo>
                <a:cubicBezTo>
                  <a:pt x="20236" y="5433"/>
                  <a:pt x="20236" y="5426"/>
                  <a:pt x="20191" y="5398"/>
                </a:cubicBezTo>
                <a:cubicBezTo>
                  <a:pt x="20144" y="5369"/>
                  <a:pt x="20174" y="5354"/>
                  <a:pt x="20372" y="5303"/>
                </a:cubicBezTo>
                <a:cubicBezTo>
                  <a:pt x="20666" y="5228"/>
                  <a:pt x="21057" y="5152"/>
                  <a:pt x="21279" y="5131"/>
                </a:cubicBezTo>
                <a:cubicBezTo>
                  <a:pt x="21303" y="5129"/>
                  <a:pt x="21303" y="5128"/>
                  <a:pt x="21324" y="5126"/>
                </a:cubicBezTo>
                <a:cubicBezTo>
                  <a:pt x="21456" y="5105"/>
                  <a:pt x="21535" y="5088"/>
                  <a:pt x="21574" y="5067"/>
                </a:cubicBezTo>
                <a:cubicBezTo>
                  <a:pt x="21569" y="5063"/>
                  <a:pt x="21565" y="5060"/>
                  <a:pt x="21559" y="5057"/>
                </a:cubicBezTo>
                <a:cubicBezTo>
                  <a:pt x="21516" y="5030"/>
                  <a:pt x="21518" y="5015"/>
                  <a:pt x="21559" y="4994"/>
                </a:cubicBezTo>
                <a:cubicBezTo>
                  <a:pt x="21578" y="4984"/>
                  <a:pt x="21586" y="4975"/>
                  <a:pt x="21583" y="4964"/>
                </a:cubicBezTo>
                <a:cubicBezTo>
                  <a:pt x="21543" y="4930"/>
                  <a:pt x="21471" y="4901"/>
                  <a:pt x="21397" y="4887"/>
                </a:cubicBezTo>
                <a:cubicBezTo>
                  <a:pt x="21309" y="4880"/>
                  <a:pt x="21175" y="4888"/>
                  <a:pt x="20902" y="4917"/>
                </a:cubicBezTo>
                <a:cubicBezTo>
                  <a:pt x="20413" y="4970"/>
                  <a:pt x="19655" y="5022"/>
                  <a:pt x="19608" y="5007"/>
                </a:cubicBezTo>
                <a:cubicBezTo>
                  <a:pt x="19583" y="4999"/>
                  <a:pt x="19486" y="4995"/>
                  <a:pt x="19362" y="4989"/>
                </a:cubicBezTo>
                <a:cubicBezTo>
                  <a:pt x="19279" y="4987"/>
                  <a:pt x="19194" y="4984"/>
                  <a:pt x="19098" y="4979"/>
                </a:cubicBezTo>
                <a:cubicBezTo>
                  <a:pt x="19084" y="4979"/>
                  <a:pt x="19063" y="4980"/>
                  <a:pt x="19049" y="4979"/>
                </a:cubicBezTo>
                <a:cubicBezTo>
                  <a:pt x="18341" y="4963"/>
                  <a:pt x="17196" y="4966"/>
                  <a:pt x="16980" y="4997"/>
                </a:cubicBezTo>
                <a:cubicBezTo>
                  <a:pt x="16830" y="5018"/>
                  <a:pt x="16701" y="5059"/>
                  <a:pt x="16607" y="5106"/>
                </a:cubicBezTo>
                <a:cubicBezTo>
                  <a:pt x="16537" y="5152"/>
                  <a:pt x="16477" y="5214"/>
                  <a:pt x="16416" y="5298"/>
                </a:cubicBezTo>
                <a:cubicBezTo>
                  <a:pt x="16399" y="5326"/>
                  <a:pt x="16384" y="5353"/>
                  <a:pt x="16362" y="5385"/>
                </a:cubicBezTo>
                <a:cubicBezTo>
                  <a:pt x="16269" y="5532"/>
                  <a:pt x="16145" y="5803"/>
                  <a:pt x="16068" y="6030"/>
                </a:cubicBezTo>
                <a:cubicBezTo>
                  <a:pt x="16066" y="6036"/>
                  <a:pt x="16065" y="6040"/>
                  <a:pt x="16063" y="6045"/>
                </a:cubicBezTo>
                <a:cubicBezTo>
                  <a:pt x="16018" y="6174"/>
                  <a:pt x="15966" y="6311"/>
                  <a:pt x="15916" y="6434"/>
                </a:cubicBezTo>
                <a:cubicBezTo>
                  <a:pt x="15910" y="6448"/>
                  <a:pt x="15907" y="6457"/>
                  <a:pt x="15901" y="6471"/>
                </a:cubicBezTo>
                <a:cubicBezTo>
                  <a:pt x="15853" y="6591"/>
                  <a:pt x="15804" y="6705"/>
                  <a:pt x="15768" y="6780"/>
                </a:cubicBezTo>
                <a:cubicBezTo>
                  <a:pt x="15689" y="6949"/>
                  <a:pt x="15608" y="7130"/>
                  <a:pt x="15587" y="7184"/>
                </a:cubicBezTo>
                <a:cubicBezTo>
                  <a:pt x="15571" y="7226"/>
                  <a:pt x="15530" y="7267"/>
                  <a:pt x="15489" y="7296"/>
                </a:cubicBezTo>
                <a:cubicBezTo>
                  <a:pt x="15460" y="7326"/>
                  <a:pt x="15428" y="7352"/>
                  <a:pt x="15391" y="7370"/>
                </a:cubicBezTo>
                <a:cubicBezTo>
                  <a:pt x="15371" y="7381"/>
                  <a:pt x="15359" y="7390"/>
                  <a:pt x="15342" y="7400"/>
                </a:cubicBezTo>
                <a:cubicBezTo>
                  <a:pt x="15342" y="7401"/>
                  <a:pt x="15337" y="7400"/>
                  <a:pt x="15337" y="7400"/>
                </a:cubicBezTo>
                <a:cubicBezTo>
                  <a:pt x="15240" y="7486"/>
                  <a:pt x="15139" y="7619"/>
                  <a:pt x="15072" y="7747"/>
                </a:cubicBezTo>
                <a:cubicBezTo>
                  <a:pt x="15062" y="7773"/>
                  <a:pt x="15052" y="7803"/>
                  <a:pt x="15048" y="7826"/>
                </a:cubicBezTo>
                <a:cubicBezTo>
                  <a:pt x="15026" y="7948"/>
                  <a:pt x="14978" y="8017"/>
                  <a:pt x="14822" y="8155"/>
                </a:cubicBezTo>
                <a:cubicBezTo>
                  <a:pt x="14800" y="8175"/>
                  <a:pt x="14762" y="8215"/>
                  <a:pt x="14739" y="8242"/>
                </a:cubicBezTo>
                <a:cubicBezTo>
                  <a:pt x="14716" y="8269"/>
                  <a:pt x="14663" y="8304"/>
                  <a:pt x="14621" y="8322"/>
                </a:cubicBezTo>
                <a:cubicBezTo>
                  <a:pt x="14579" y="8340"/>
                  <a:pt x="14543" y="8369"/>
                  <a:pt x="14543" y="8387"/>
                </a:cubicBezTo>
                <a:cubicBezTo>
                  <a:pt x="14543" y="8404"/>
                  <a:pt x="14464" y="8448"/>
                  <a:pt x="14366" y="8486"/>
                </a:cubicBezTo>
                <a:lnTo>
                  <a:pt x="14190" y="8558"/>
                </a:lnTo>
                <a:lnTo>
                  <a:pt x="13949" y="8519"/>
                </a:lnTo>
                <a:cubicBezTo>
                  <a:pt x="13920" y="8514"/>
                  <a:pt x="13906" y="8510"/>
                  <a:pt x="13881" y="8506"/>
                </a:cubicBezTo>
                <a:cubicBezTo>
                  <a:pt x="13849" y="8501"/>
                  <a:pt x="13817" y="8499"/>
                  <a:pt x="13788" y="8491"/>
                </a:cubicBezTo>
                <a:cubicBezTo>
                  <a:pt x="13656" y="8466"/>
                  <a:pt x="13613" y="8444"/>
                  <a:pt x="13587" y="8402"/>
                </a:cubicBezTo>
                <a:cubicBezTo>
                  <a:pt x="13582" y="8394"/>
                  <a:pt x="13576" y="8388"/>
                  <a:pt x="13572" y="8379"/>
                </a:cubicBezTo>
                <a:cubicBezTo>
                  <a:pt x="13550" y="8333"/>
                  <a:pt x="13327" y="8223"/>
                  <a:pt x="13165" y="8167"/>
                </a:cubicBezTo>
                <a:cubicBezTo>
                  <a:pt x="13160" y="8166"/>
                  <a:pt x="13155" y="8162"/>
                  <a:pt x="13150" y="8160"/>
                </a:cubicBezTo>
                <a:cubicBezTo>
                  <a:pt x="13099" y="8143"/>
                  <a:pt x="13054" y="8133"/>
                  <a:pt x="13028" y="8133"/>
                </a:cubicBezTo>
                <a:cubicBezTo>
                  <a:pt x="13000" y="8133"/>
                  <a:pt x="12930" y="8148"/>
                  <a:pt x="12871" y="8167"/>
                </a:cubicBezTo>
                <a:cubicBezTo>
                  <a:pt x="12850" y="8174"/>
                  <a:pt x="12821" y="8176"/>
                  <a:pt x="12797" y="8180"/>
                </a:cubicBezTo>
                <a:cubicBezTo>
                  <a:pt x="12734" y="8197"/>
                  <a:pt x="12688" y="8196"/>
                  <a:pt x="12606" y="8180"/>
                </a:cubicBezTo>
                <a:cubicBezTo>
                  <a:pt x="12494" y="8165"/>
                  <a:pt x="12364" y="8130"/>
                  <a:pt x="12219" y="8073"/>
                </a:cubicBezTo>
                <a:cubicBezTo>
                  <a:pt x="12101" y="8026"/>
                  <a:pt x="11905" y="7954"/>
                  <a:pt x="11782" y="7913"/>
                </a:cubicBezTo>
                <a:cubicBezTo>
                  <a:pt x="11755" y="7904"/>
                  <a:pt x="11742" y="7895"/>
                  <a:pt x="11719" y="7886"/>
                </a:cubicBezTo>
                <a:cubicBezTo>
                  <a:pt x="11714" y="7885"/>
                  <a:pt x="11714" y="7882"/>
                  <a:pt x="11709" y="7881"/>
                </a:cubicBezTo>
                <a:cubicBezTo>
                  <a:pt x="11603" y="7851"/>
                  <a:pt x="11522" y="7810"/>
                  <a:pt x="11522" y="7779"/>
                </a:cubicBezTo>
                <a:cubicBezTo>
                  <a:pt x="11522" y="7776"/>
                  <a:pt x="11518" y="7770"/>
                  <a:pt x="11518" y="7766"/>
                </a:cubicBezTo>
                <a:cubicBezTo>
                  <a:pt x="11516" y="7765"/>
                  <a:pt x="11509" y="7763"/>
                  <a:pt x="11508" y="7761"/>
                </a:cubicBezTo>
                <a:cubicBezTo>
                  <a:pt x="11456" y="7682"/>
                  <a:pt x="11318" y="7609"/>
                  <a:pt x="11140" y="7552"/>
                </a:cubicBezTo>
                <a:cubicBezTo>
                  <a:pt x="11123" y="7548"/>
                  <a:pt x="11107" y="7543"/>
                  <a:pt x="11091" y="7537"/>
                </a:cubicBezTo>
                <a:cubicBezTo>
                  <a:pt x="10780" y="7445"/>
                  <a:pt x="10377" y="7405"/>
                  <a:pt x="10130" y="7468"/>
                </a:cubicBezTo>
                <a:cubicBezTo>
                  <a:pt x="10006" y="7499"/>
                  <a:pt x="9939" y="7500"/>
                  <a:pt x="9792" y="7480"/>
                </a:cubicBezTo>
                <a:cubicBezTo>
                  <a:pt x="9749" y="7474"/>
                  <a:pt x="9706" y="7473"/>
                  <a:pt x="9669" y="7470"/>
                </a:cubicBezTo>
                <a:cubicBezTo>
                  <a:pt x="9653" y="7470"/>
                  <a:pt x="9642" y="7468"/>
                  <a:pt x="9625" y="7468"/>
                </a:cubicBezTo>
                <a:cubicBezTo>
                  <a:pt x="9601" y="7467"/>
                  <a:pt x="9574" y="7467"/>
                  <a:pt x="9566" y="7470"/>
                </a:cubicBezTo>
                <a:cubicBezTo>
                  <a:pt x="9539" y="7479"/>
                  <a:pt x="9394" y="7464"/>
                  <a:pt x="9189" y="7440"/>
                </a:cubicBezTo>
                <a:cubicBezTo>
                  <a:pt x="9163" y="7438"/>
                  <a:pt x="9139" y="7435"/>
                  <a:pt x="9115" y="7433"/>
                </a:cubicBezTo>
                <a:cubicBezTo>
                  <a:pt x="9041" y="7424"/>
                  <a:pt x="8996" y="7420"/>
                  <a:pt x="8899" y="7408"/>
                </a:cubicBezTo>
                <a:cubicBezTo>
                  <a:pt x="8808" y="7396"/>
                  <a:pt x="8552" y="7326"/>
                  <a:pt x="8331" y="7253"/>
                </a:cubicBezTo>
                <a:cubicBezTo>
                  <a:pt x="8181" y="7205"/>
                  <a:pt x="8073" y="7170"/>
                  <a:pt x="7987" y="7141"/>
                </a:cubicBezTo>
                <a:cubicBezTo>
                  <a:pt x="7976" y="7138"/>
                  <a:pt x="7964" y="7134"/>
                  <a:pt x="7953" y="7131"/>
                </a:cubicBezTo>
                <a:cubicBezTo>
                  <a:pt x="7830" y="7097"/>
                  <a:pt x="7775" y="7078"/>
                  <a:pt x="7752" y="7044"/>
                </a:cubicBezTo>
                <a:cubicBezTo>
                  <a:pt x="7708" y="7013"/>
                  <a:pt x="7713" y="6984"/>
                  <a:pt x="7713" y="6927"/>
                </a:cubicBezTo>
                <a:cubicBezTo>
                  <a:pt x="7713" y="6765"/>
                  <a:pt x="7744" y="6738"/>
                  <a:pt x="7968" y="6693"/>
                </a:cubicBezTo>
                <a:cubicBezTo>
                  <a:pt x="8075" y="6671"/>
                  <a:pt x="8378" y="6571"/>
                  <a:pt x="8640" y="6471"/>
                </a:cubicBezTo>
                <a:cubicBezTo>
                  <a:pt x="8901" y="6371"/>
                  <a:pt x="9200" y="6259"/>
                  <a:pt x="9306" y="6222"/>
                </a:cubicBezTo>
                <a:cubicBezTo>
                  <a:pt x="9549" y="6139"/>
                  <a:pt x="10074" y="5871"/>
                  <a:pt x="10316" y="5707"/>
                </a:cubicBezTo>
                <a:cubicBezTo>
                  <a:pt x="10417" y="5639"/>
                  <a:pt x="10598" y="5482"/>
                  <a:pt x="10723" y="5358"/>
                </a:cubicBezTo>
                <a:cubicBezTo>
                  <a:pt x="10849" y="5234"/>
                  <a:pt x="11019" y="5078"/>
                  <a:pt x="11101" y="5012"/>
                </a:cubicBezTo>
                <a:cubicBezTo>
                  <a:pt x="11274" y="4872"/>
                  <a:pt x="11389" y="4725"/>
                  <a:pt x="11464" y="4546"/>
                </a:cubicBezTo>
                <a:lnTo>
                  <a:pt x="11518" y="4419"/>
                </a:lnTo>
                <a:lnTo>
                  <a:pt x="11929" y="4322"/>
                </a:lnTo>
                <a:cubicBezTo>
                  <a:pt x="12225" y="4252"/>
                  <a:pt x="12449" y="4193"/>
                  <a:pt x="12635" y="4133"/>
                </a:cubicBezTo>
                <a:cubicBezTo>
                  <a:pt x="12633" y="4131"/>
                  <a:pt x="12628" y="4130"/>
                  <a:pt x="12626" y="4128"/>
                </a:cubicBezTo>
                <a:cubicBezTo>
                  <a:pt x="12612" y="4116"/>
                  <a:pt x="12646" y="4085"/>
                  <a:pt x="12699" y="4058"/>
                </a:cubicBezTo>
                <a:cubicBezTo>
                  <a:pt x="12752" y="4031"/>
                  <a:pt x="12808" y="3985"/>
                  <a:pt x="12822" y="3956"/>
                </a:cubicBezTo>
                <a:cubicBezTo>
                  <a:pt x="12868" y="3859"/>
                  <a:pt x="12949" y="3812"/>
                  <a:pt x="13062" y="3819"/>
                </a:cubicBezTo>
                <a:cubicBezTo>
                  <a:pt x="13148" y="3824"/>
                  <a:pt x="13190" y="3809"/>
                  <a:pt x="13292" y="3732"/>
                </a:cubicBezTo>
                <a:cubicBezTo>
                  <a:pt x="13360" y="3680"/>
                  <a:pt x="13435" y="3589"/>
                  <a:pt x="13459" y="3530"/>
                </a:cubicBezTo>
                <a:cubicBezTo>
                  <a:pt x="13500" y="3430"/>
                  <a:pt x="13602" y="3363"/>
                  <a:pt x="13665" y="3395"/>
                </a:cubicBezTo>
                <a:cubicBezTo>
                  <a:pt x="13704" y="3415"/>
                  <a:pt x="13814" y="3358"/>
                  <a:pt x="13871" y="3288"/>
                </a:cubicBezTo>
                <a:cubicBezTo>
                  <a:pt x="13915" y="3235"/>
                  <a:pt x="13933" y="3227"/>
                  <a:pt x="13979" y="3246"/>
                </a:cubicBezTo>
                <a:cubicBezTo>
                  <a:pt x="14043" y="3273"/>
                  <a:pt x="14069" y="3248"/>
                  <a:pt x="14062" y="3171"/>
                </a:cubicBezTo>
                <a:cubicBezTo>
                  <a:pt x="14062" y="3166"/>
                  <a:pt x="14063" y="3162"/>
                  <a:pt x="14062" y="3156"/>
                </a:cubicBezTo>
                <a:cubicBezTo>
                  <a:pt x="14058" y="3128"/>
                  <a:pt x="14049" y="3094"/>
                  <a:pt x="14038" y="3054"/>
                </a:cubicBezTo>
                <a:cubicBezTo>
                  <a:pt x="14004" y="2939"/>
                  <a:pt x="13978" y="2894"/>
                  <a:pt x="13915" y="2870"/>
                </a:cubicBezTo>
                <a:cubicBezTo>
                  <a:pt x="13837" y="2840"/>
                  <a:pt x="13815" y="2808"/>
                  <a:pt x="13807" y="2698"/>
                </a:cubicBezTo>
                <a:cubicBezTo>
                  <a:pt x="13804" y="2650"/>
                  <a:pt x="13803" y="2650"/>
                  <a:pt x="13670" y="2715"/>
                </a:cubicBezTo>
                <a:lnTo>
                  <a:pt x="13538" y="2783"/>
                </a:lnTo>
                <a:lnTo>
                  <a:pt x="13498" y="2725"/>
                </a:lnTo>
                <a:cubicBezTo>
                  <a:pt x="13476" y="2694"/>
                  <a:pt x="13441" y="2652"/>
                  <a:pt x="13420" y="2633"/>
                </a:cubicBezTo>
                <a:cubicBezTo>
                  <a:pt x="13363" y="2583"/>
                  <a:pt x="13373" y="2522"/>
                  <a:pt x="13440" y="2509"/>
                </a:cubicBezTo>
                <a:cubicBezTo>
                  <a:pt x="13474" y="2502"/>
                  <a:pt x="13498" y="2472"/>
                  <a:pt x="13498" y="2434"/>
                </a:cubicBezTo>
                <a:cubicBezTo>
                  <a:pt x="13498" y="2357"/>
                  <a:pt x="13531" y="2337"/>
                  <a:pt x="13606" y="2369"/>
                </a:cubicBezTo>
                <a:cubicBezTo>
                  <a:pt x="13655" y="2390"/>
                  <a:pt x="13655" y="2386"/>
                  <a:pt x="13631" y="2344"/>
                </a:cubicBezTo>
                <a:cubicBezTo>
                  <a:pt x="13615" y="2317"/>
                  <a:pt x="13561" y="2242"/>
                  <a:pt x="13508" y="2177"/>
                </a:cubicBezTo>
                <a:cubicBezTo>
                  <a:pt x="13456" y="2113"/>
                  <a:pt x="13403" y="2044"/>
                  <a:pt x="13391" y="2023"/>
                </a:cubicBezTo>
                <a:cubicBezTo>
                  <a:pt x="13378" y="2002"/>
                  <a:pt x="13325" y="1966"/>
                  <a:pt x="13273" y="1943"/>
                </a:cubicBezTo>
                <a:cubicBezTo>
                  <a:pt x="13188" y="1906"/>
                  <a:pt x="13183" y="1896"/>
                  <a:pt x="13229" y="1859"/>
                </a:cubicBezTo>
                <a:cubicBezTo>
                  <a:pt x="13273" y="1823"/>
                  <a:pt x="13269" y="1813"/>
                  <a:pt x="13209" y="1779"/>
                </a:cubicBezTo>
                <a:cubicBezTo>
                  <a:pt x="13171" y="1757"/>
                  <a:pt x="13151" y="1731"/>
                  <a:pt x="13165" y="1719"/>
                </a:cubicBezTo>
                <a:cubicBezTo>
                  <a:pt x="13179" y="1708"/>
                  <a:pt x="13172" y="1697"/>
                  <a:pt x="13150" y="1697"/>
                </a:cubicBezTo>
                <a:cubicBezTo>
                  <a:pt x="13128" y="1697"/>
                  <a:pt x="13079" y="1661"/>
                  <a:pt x="13038" y="1617"/>
                </a:cubicBezTo>
                <a:cubicBezTo>
                  <a:pt x="12922" y="1495"/>
                  <a:pt x="12644" y="1330"/>
                  <a:pt x="12493" y="1293"/>
                </a:cubicBezTo>
                <a:cubicBezTo>
                  <a:pt x="12419" y="1275"/>
                  <a:pt x="12317" y="1245"/>
                  <a:pt x="12268" y="1226"/>
                </a:cubicBezTo>
                <a:cubicBezTo>
                  <a:pt x="12219" y="1207"/>
                  <a:pt x="12116" y="1179"/>
                  <a:pt x="12037" y="1166"/>
                </a:cubicBezTo>
                <a:cubicBezTo>
                  <a:pt x="11959" y="1153"/>
                  <a:pt x="11864" y="1130"/>
                  <a:pt x="11826" y="1114"/>
                </a:cubicBezTo>
                <a:cubicBezTo>
                  <a:pt x="11789" y="1097"/>
                  <a:pt x="11694" y="1078"/>
                  <a:pt x="11616" y="1072"/>
                </a:cubicBezTo>
                <a:cubicBezTo>
                  <a:pt x="11486" y="1061"/>
                  <a:pt x="11471" y="1052"/>
                  <a:pt x="11439" y="982"/>
                </a:cubicBezTo>
                <a:cubicBezTo>
                  <a:pt x="11399" y="893"/>
                  <a:pt x="11120" y="670"/>
                  <a:pt x="10944" y="586"/>
                </a:cubicBezTo>
                <a:cubicBezTo>
                  <a:pt x="10879" y="555"/>
                  <a:pt x="10788" y="512"/>
                  <a:pt x="10743" y="489"/>
                </a:cubicBezTo>
                <a:cubicBezTo>
                  <a:pt x="10656" y="445"/>
                  <a:pt x="10414" y="380"/>
                  <a:pt x="10253" y="354"/>
                </a:cubicBezTo>
                <a:cubicBezTo>
                  <a:pt x="10200" y="346"/>
                  <a:pt x="10096" y="320"/>
                  <a:pt x="10022" y="297"/>
                </a:cubicBezTo>
                <a:cubicBezTo>
                  <a:pt x="9840" y="240"/>
                  <a:pt x="9188" y="90"/>
                  <a:pt x="9149" y="95"/>
                </a:cubicBezTo>
                <a:cubicBezTo>
                  <a:pt x="9133" y="98"/>
                  <a:pt x="9080" y="88"/>
                  <a:pt x="9037" y="75"/>
                </a:cubicBezTo>
                <a:cubicBezTo>
                  <a:pt x="8907" y="39"/>
                  <a:pt x="8372" y="42"/>
                  <a:pt x="8115" y="80"/>
                </a:cubicBezTo>
                <a:cubicBezTo>
                  <a:pt x="7904" y="112"/>
                  <a:pt x="7878" y="112"/>
                  <a:pt x="7781" y="83"/>
                </a:cubicBezTo>
                <a:cubicBezTo>
                  <a:pt x="7724" y="66"/>
                  <a:pt x="7647" y="50"/>
                  <a:pt x="7610" y="50"/>
                </a:cubicBezTo>
                <a:cubicBezTo>
                  <a:pt x="7572" y="50"/>
                  <a:pt x="7513" y="39"/>
                  <a:pt x="7478" y="23"/>
                </a:cubicBezTo>
                <a:cubicBezTo>
                  <a:pt x="7450" y="11"/>
                  <a:pt x="7414" y="2"/>
                  <a:pt x="7330" y="1"/>
                </a:cubicBezTo>
                <a:close/>
                <a:moveTo>
                  <a:pt x="2682" y="10030"/>
                </a:moveTo>
                <a:cubicBezTo>
                  <a:pt x="2775" y="10026"/>
                  <a:pt x="2820" y="10041"/>
                  <a:pt x="2888" y="10108"/>
                </a:cubicBezTo>
                <a:cubicBezTo>
                  <a:pt x="2961" y="10178"/>
                  <a:pt x="2973" y="10229"/>
                  <a:pt x="2952" y="10409"/>
                </a:cubicBezTo>
                <a:cubicBezTo>
                  <a:pt x="2938" y="10532"/>
                  <a:pt x="2885" y="10689"/>
                  <a:pt x="2829" y="10770"/>
                </a:cubicBezTo>
                <a:cubicBezTo>
                  <a:pt x="2776" y="10849"/>
                  <a:pt x="2718" y="10971"/>
                  <a:pt x="2702" y="11042"/>
                </a:cubicBezTo>
                <a:cubicBezTo>
                  <a:pt x="2686" y="11112"/>
                  <a:pt x="2653" y="11176"/>
                  <a:pt x="2628" y="11184"/>
                </a:cubicBezTo>
                <a:cubicBezTo>
                  <a:pt x="2604" y="11191"/>
                  <a:pt x="2489" y="11145"/>
                  <a:pt x="2374" y="11081"/>
                </a:cubicBezTo>
                <a:cubicBezTo>
                  <a:pt x="2112" y="10937"/>
                  <a:pt x="2103" y="10869"/>
                  <a:pt x="2329" y="10758"/>
                </a:cubicBezTo>
                <a:cubicBezTo>
                  <a:pt x="2511" y="10668"/>
                  <a:pt x="2533" y="10605"/>
                  <a:pt x="2418" y="10521"/>
                </a:cubicBezTo>
                <a:cubicBezTo>
                  <a:pt x="2357" y="10477"/>
                  <a:pt x="2352" y="10434"/>
                  <a:pt x="2378" y="10299"/>
                </a:cubicBezTo>
                <a:cubicBezTo>
                  <a:pt x="2415" y="10115"/>
                  <a:pt x="2497" y="10040"/>
                  <a:pt x="2682" y="10030"/>
                </a:cubicBezTo>
                <a:close/>
                <a:moveTo>
                  <a:pt x="3398" y="11729"/>
                </a:moveTo>
                <a:cubicBezTo>
                  <a:pt x="3448" y="11730"/>
                  <a:pt x="3493" y="11752"/>
                  <a:pt x="3467" y="11774"/>
                </a:cubicBezTo>
                <a:cubicBezTo>
                  <a:pt x="3452" y="11786"/>
                  <a:pt x="3421" y="11794"/>
                  <a:pt x="3398" y="11794"/>
                </a:cubicBezTo>
                <a:cubicBezTo>
                  <a:pt x="3332" y="11794"/>
                  <a:pt x="3296" y="11751"/>
                  <a:pt x="3349" y="11734"/>
                </a:cubicBezTo>
                <a:cubicBezTo>
                  <a:pt x="3365" y="11729"/>
                  <a:pt x="3382" y="11729"/>
                  <a:pt x="3398" y="11729"/>
                </a:cubicBezTo>
                <a:close/>
              </a:path>
            </a:pathLst>
          </a:custGeom>
          <a:ln w="12700">
            <a:miter lim="400000"/>
          </a:ln>
        </p:spPr>
      </p:pic>
      <p:pic>
        <p:nvPicPr>
          <p:cNvPr id="130" name="C1_28L.jpg" descr="C1_28L.jpg"/>
          <p:cNvPicPr>
            <a:picLocks noChangeAspect="1"/>
          </p:cNvPicPr>
          <p:nvPr/>
        </p:nvPicPr>
        <p:blipFill>
          <a:blip r:embed="rId10">
            <a:extLst/>
          </a:blip>
          <a:srcRect l="6360" t="3494" r="5946" b="5951"/>
          <a:stretch>
            <a:fillRect/>
          </a:stretch>
        </p:blipFill>
        <p:spPr>
          <a:xfrm>
            <a:off x="16902430" y="1934132"/>
            <a:ext cx="3653560" cy="5127230"/>
          </a:xfrm>
          <a:custGeom>
            <a:avLst/>
            <a:gdLst/>
            <a:ahLst/>
            <a:cxnLst>
              <a:cxn ang="0">
                <a:pos x="wd2" y="hd2"/>
              </a:cxn>
              <a:cxn ang="5400000">
                <a:pos x="wd2" y="hd2"/>
              </a:cxn>
              <a:cxn ang="10800000">
                <a:pos x="wd2" y="hd2"/>
              </a:cxn>
              <a:cxn ang="16200000">
                <a:pos x="wd2" y="hd2"/>
              </a:cxn>
            </a:cxnLst>
            <a:rect l="0" t="0" r="r" b="b"/>
            <a:pathLst>
              <a:path w="21589" h="21596" fill="norm" stroke="1" extrusionOk="0">
                <a:moveTo>
                  <a:pt x="13532" y="2"/>
                </a:moveTo>
                <a:cubicBezTo>
                  <a:pt x="13444" y="4"/>
                  <a:pt x="13367" y="11"/>
                  <a:pt x="13295" y="20"/>
                </a:cubicBezTo>
                <a:cubicBezTo>
                  <a:pt x="13271" y="24"/>
                  <a:pt x="13249" y="28"/>
                  <a:pt x="13225" y="32"/>
                </a:cubicBezTo>
                <a:cubicBezTo>
                  <a:pt x="13196" y="37"/>
                  <a:pt x="13165" y="40"/>
                  <a:pt x="13136" y="47"/>
                </a:cubicBezTo>
                <a:cubicBezTo>
                  <a:pt x="12988" y="81"/>
                  <a:pt x="12852" y="121"/>
                  <a:pt x="12728" y="161"/>
                </a:cubicBezTo>
                <a:cubicBezTo>
                  <a:pt x="12707" y="171"/>
                  <a:pt x="12689" y="180"/>
                  <a:pt x="12681" y="189"/>
                </a:cubicBezTo>
                <a:cubicBezTo>
                  <a:pt x="12667" y="204"/>
                  <a:pt x="12632" y="209"/>
                  <a:pt x="12599" y="202"/>
                </a:cubicBezTo>
                <a:cubicBezTo>
                  <a:pt x="12506" y="236"/>
                  <a:pt x="12432" y="269"/>
                  <a:pt x="12376" y="299"/>
                </a:cubicBezTo>
                <a:cubicBezTo>
                  <a:pt x="12328" y="333"/>
                  <a:pt x="12286" y="358"/>
                  <a:pt x="12261" y="368"/>
                </a:cubicBezTo>
                <a:lnTo>
                  <a:pt x="12245" y="378"/>
                </a:lnTo>
                <a:cubicBezTo>
                  <a:pt x="12293" y="422"/>
                  <a:pt x="12312" y="452"/>
                  <a:pt x="12289" y="471"/>
                </a:cubicBezTo>
                <a:cubicBezTo>
                  <a:pt x="12263" y="494"/>
                  <a:pt x="12215" y="513"/>
                  <a:pt x="12186" y="513"/>
                </a:cubicBezTo>
                <a:cubicBezTo>
                  <a:pt x="12123" y="513"/>
                  <a:pt x="12010" y="404"/>
                  <a:pt x="12010" y="344"/>
                </a:cubicBezTo>
                <a:cubicBezTo>
                  <a:pt x="12010" y="322"/>
                  <a:pt x="11996" y="311"/>
                  <a:pt x="11982" y="321"/>
                </a:cubicBezTo>
                <a:cubicBezTo>
                  <a:pt x="11968" y="331"/>
                  <a:pt x="11895" y="301"/>
                  <a:pt x="11820" y="254"/>
                </a:cubicBezTo>
                <a:cubicBezTo>
                  <a:pt x="11745" y="207"/>
                  <a:pt x="11654" y="167"/>
                  <a:pt x="11616" y="166"/>
                </a:cubicBezTo>
                <a:cubicBezTo>
                  <a:pt x="11578" y="164"/>
                  <a:pt x="11444" y="161"/>
                  <a:pt x="11318" y="159"/>
                </a:cubicBezTo>
                <a:cubicBezTo>
                  <a:pt x="11087" y="155"/>
                  <a:pt x="11010" y="124"/>
                  <a:pt x="11058" y="70"/>
                </a:cubicBezTo>
                <a:cubicBezTo>
                  <a:pt x="10929" y="101"/>
                  <a:pt x="10801" y="162"/>
                  <a:pt x="10640" y="269"/>
                </a:cubicBezTo>
                <a:cubicBezTo>
                  <a:pt x="10594" y="300"/>
                  <a:pt x="10533" y="332"/>
                  <a:pt x="10474" y="361"/>
                </a:cubicBezTo>
                <a:cubicBezTo>
                  <a:pt x="10430" y="388"/>
                  <a:pt x="10391" y="408"/>
                  <a:pt x="10373" y="408"/>
                </a:cubicBezTo>
                <a:cubicBezTo>
                  <a:pt x="10368" y="408"/>
                  <a:pt x="10350" y="414"/>
                  <a:pt x="10340" y="416"/>
                </a:cubicBezTo>
                <a:cubicBezTo>
                  <a:pt x="10311" y="427"/>
                  <a:pt x="10275" y="443"/>
                  <a:pt x="10251" y="448"/>
                </a:cubicBezTo>
                <a:cubicBezTo>
                  <a:pt x="10202" y="460"/>
                  <a:pt x="10163" y="472"/>
                  <a:pt x="10122" y="485"/>
                </a:cubicBezTo>
                <a:cubicBezTo>
                  <a:pt x="10121" y="485"/>
                  <a:pt x="10119" y="486"/>
                  <a:pt x="10117" y="487"/>
                </a:cubicBezTo>
                <a:cubicBezTo>
                  <a:pt x="10093" y="496"/>
                  <a:pt x="10071" y="502"/>
                  <a:pt x="10047" y="510"/>
                </a:cubicBezTo>
                <a:cubicBezTo>
                  <a:pt x="9900" y="565"/>
                  <a:pt x="9767" y="652"/>
                  <a:pt x="9473" y="868"/>
                </a:cubicBezTo>
                <a:cubicBezTo>
                  <a:pt x="9451" y="883"/>
                  <a:pt x="9433" y="895"/>
                  <a:pt x="9414" y="908"/>
                </a:cubicBezTo>
                <a:cubicBezTo>
                  <a:pt x="9395" y="921"/>
                  <a:pt x="9376" y="934"/>
                  <a:pt x="9355" y="948"/>
                </a:cubicBezTo>
                <a:cubicBezTo>
                  <a:pt x="9296" y="990"/>
                  <a:pt x="9242" y="1027"/>
                  <a:pt x="9196" y="1057"/>
                </a:cubicBezTo>
                <a:cubicBezTo>
                  <a:pt x="9195" y="1057"/>
                  <a:pt x="9195" y="1059"/>
                  <a:pt x="9193" y="1060"/>
                </a:cubicBezTo>
                <a:cubicBezTo>
                  <a:pt x="9181" y="1068"/>
                  <a:pt x="9176" y="1067"/>
                  <a:pt x="9165" y="1073"/>
                </a:cubicBezTo>
                <a:cubicBezTo>
                  <a:pt x="9129" y="1095"/>
                  <a:pt x="9086" y="1123"/>
                  <a:pt x="9076" y="1123"/>
                </a:cubicBezTo>
                <a:cubicBezTo>
                  <a:pt x="9074" y="1123"/>
                  <a:pt x="9071" y="1125"/>
                  <a:pt x="9069" y="1125"/>
                </a:cubicBezTo>
                <a:cubicBezTo>
                  <a:pt x="9064" y="1127"/>
                  <a:pt x="9044" y="1140"/>
                  <a:pt x="9041" y="1140"/>
                </a:cubicBezTo>
                <a:cubicBezTo>
                  <a:pt x="9009" y="1140"/>
                  <a:pt x="8948" y="1180"/>
                  <a:pt x="8903" y="1229"/>
                </a:cubicBezTo>
                <a:cubicBezTo>
                  <a:pt x="8887" y="1246"/>
                  <a:pt x="8859" y="1265"/>
                  <a:pt x="8837" y="1286"/>
                </a:cubicBezTo>
                <a:lnTo>
                  <a:pt x="8889" y="1372"/>
                </a:lnTo>
                <a:cubicBezTo>
                  <a:pt x="8943" y="1464"/>
                  <a:pt x="8941" y="1475"/>
                  <a:pt x="8865" y="1535"/>
                </a:cubicBezTo>
                <a:cubicBezTo>
                  <a:pt x="8820" y="1570"/>
                  <a:pt x="8794" y="1609"/>
                  <a:pt x="8809" y="1620"/>
                </a:cubicBezTo>
                <a:cubicBezTo>
                  <a:pt x="8824" y="1631"/>
                  <a:pt x="8800" y="1667"/>
                  <a:pt x="8755" y="1702"/>
                </a:cubicBezTo>
                <a:cubicBezTo>
                  <a:pt x="8684" y="1756"/>
                  <a:pt x="8680" y="1767"/>
                  <a:pt x="8734" y="1782"/>
                </a:cubicBezTo>
                <a:cubicBezTo>
                  <a:pt x="8801" y="1800"/>
                  <a:pt x="8821" y="1957"/>
                  <a:pt x="8760" y="1984"/>
                </a:cubicBezTo>
                <a:cubicBezTo>
                  <a:pt x="8740" y="1993"/>
                  <a:pt x="8713" y="2033"/>
                  <a:pt x="8699" y="2073"/>
                </a:cubicBezTo>
                <a:cubicBezTo>
                  <a:pt x="8685" y="2113"/>
                  <a:pt x="8630" y="2213"/>
                  <a:pt x="8579" y="2295"/>
                </a:cubicBezTo>
                <a:cubicBezTo>
                  <a:pt x="8528" y="2377"/>
                  <a:pt x="8476" y="2469"/>
                  <a:pt x="8462" y="2497"/>
                </a:cubicBezTo>
                <a:cubicBezTo>
                  <a:pt x="8448" y="2526"/>
                  <a:pt x="8416" y="2541"/>
                  <a:pt x="8394" y="2531"/>
                </a:cubicBezTo>
                <a:cubicBezTo>
                  <a:pt x="8368" y="2520"/>
                  <a:pt x="8354" y="2573"/>
                  <a:pt x="8354" y="2673"/>
                </a:cubicBezTo>
                <a:cubicBezTo>
                  <a:pt x="8354" y="2761"/>
                  <a:pt x="8330" y="2878"/>
                  <a:pt x="8298" y="2932"/>
                </a:cubicBezTo>
                <a:cubicBezTo>
                  <a:pt x="8242" y="3027"/>
                  <a:pt x="8205" y="3054"/>
                  <a:pt x="8180" y="3007"/>
                </a:cubicBezTo>
                <a:cubicBezTo>
                  <a:pt x="8164" y="3040"/>
                  <a:pt x="8141" y="3072"/>
                  <a:pt x="8103" y="3113"/>
                </a:cubicBezTo>
                <a:cubicBezTo>
                  <a:pt x="8067" y="3151"/>
                  <a:pt x="8037" y="3177"/>
                  <a:pt x="8009" y="3198"/>
                </a:cubicBezTo>
                <a:cubicBezTo>
                  <a:pt x="8006" y="3202"/>
                  <a:pt x="8003" y="3206"/>
                  <a:pt x="8000" y="3210"/>
                </a:cubicBezTo>
                <a:cubicBezTo>
                  <a:pt x="7951" y="3267"/>
                  <a:pt x="7896" y="3390"/>
                  <a:pt x="7878" y="3482"/>
                </a:cubicBezTo>
                <a:cubicBezTo>
                  <a:pt x="7874" y="3501"/>
                  <a:pt x="7863" y="3525"/>
                  <a:pt x="7854" y="3547"/>
                </a:cubicBezTo>
                <a:cubicBezTo>
                  <a:pt x="7885" y="3523"/>
                  <a:pt x="7909" y="3517"/>
                  <a:pt x="7932" y="3531"/>
                </a:cubicBezTo>
                <a:cubicBezTo>
                  <a:pt x="7986" y="3563"/>
                  <a:pt x="7977" y="3597"/>
                  <a:pt x="7883" y="3729"/>
                </a:cubicBezTo>
                <a:cubicBezTo>
                  <a:pt x="7711" y="3970"/>
                  <a:pt x="7655" y="4146"/>
                  <a:pt x="7718" y="4231"/>
                </a:cubicBezTo>
                <a:cubicBezTo>
                  <a:pt x="7747" y="4270"/>
                  <a:pt x="7777" y="4366"/>
                  <a:pt x="7784" y="4443"/>
                </a:cubicBezTo>
                <a:cubicBezTo>
                  <a:pt x="7806" y="4670"/>
                  <a:pt x="7830" y="4723"/>
                  <a:pt x="7955" y="4834"/>
                </a:cubicBezTo>
                <a:cubicBezTo>
                  <a:pt x="8109" y="4971"/>
                  <a:pt x="8365" y="5062"/>
                  <a:pt x="8516" y="5035"/>
                </a:cubicBezTo>
                <a:cubicBezTo>
                  <a:pt x="8679" y="5006"/>
                  <a:pt x="8713" y="5087"/>
                  <a:pt x="8750" y="5607"/>
                </a:cubicBezTo>
                <a:cubicBezTo>
                  <a:pt x="8783" y="6064"/>
                  <a:pt x="8806" y="6251"/>
                  <a:pt x="8853" y="6419"/>
                </a:cubicBezTo>
                <a:cubicBezTo>
                  <a:pt x="8870" y="6476"/>
                  <a:pt x="8892" y="6587"/>
                  <a:pt x="8903" y="6667"/>
                </a:cubicBezTo>
                <a:cubicBezTo>
                  <a:pt x="8922" y="6805"/>
                  <a:pt x="8867" y="6891"/>
                  <a:pt x="8804" y="6819"/>
                </a:cubicBezTo>
                <a:cubicBezTo>
                  <a:pt x="8788" y="6800"/>
                  <a:pt x="8729" y="6639"/>
                  <a:pt x="8675" y="6463"/>
                </a:cubicBezTo>
                <a:cubicBezTo>
                  <a:pt x="8621" y="6286"/>
                  <a:pt x="8543" y="6115"/>
                  <a:pt x="8502" y="6083"/>
                </a:cubicBezTo>
                <a:cubicBezTo>
                  <a:pt x="8458" y="6049"/>
                  <a:pt x="8444" y="6006"/>
                  <a:pt x="8466" y="5980"/>
                </a:cubicBezTo>
                <a:cubicBezTo>
                  <a:pt x="8498" y="5942"/>
                  <a:pt x="8491" y="5943"/>
                  <a:pt x="8427" y="5980"/>
                </a:cubicBezTo>
                <a:cubicBezTo>
                  <a:pt x="8333" y="6033"/>
                  <a:pt x="8291" y="5994"/>
                  <a:pt x="8323" y="5934"/>
                </a:cubicBezTo>
                <a:cubicBezTo>
                  <a:pt x="8317" y="5937"/>
                  <a:pt x="8309" y="5943"/>
                  <a:pt x="8302" y="5946"/>
                </a:cubicBezTo>
                <a:cubicBezTo>
                  <a:pt x="8289" y="5956"/>
                  <a:pt x="8276" y="5964"/>
                  <a:pt x="8258" y="5969"/>
                </a:cubicBezTo>
                <a:cubicBezTo>
                  <a:pt x="8244" y="5974"/>
                  <a:pt x="8228" y="5976"/>
                  <a:pt x="8213" y="5980"/>
                </a:cubicBezTo>
                <a:cubicBezTo>
                  <a:pt x="8213" y="5980"/>
                  <a:pt x="8213" y="5981"/>
                  <a:pt x="8213" y="5981"/>
                </a:cubicBezTo>
                <a:cubicBezTo>
                  <a:pt x="8217" y="5996"/>
                  <a:pt x="8218" y="6014"/>
                  <a:pt x="8218" y="6038"/>
                </a:cubicBezTo>
                <a:cubicBezTo>
                  <a:pt x="8218" y="6116"/>
                  <a:pt x="8200" y="6136"/>
                  <a:pt x="8124" y="6140"/>
                </a:cubicBezTo>
                <a:cubicBezTo>
                  <a:pt x="8091" y="6147"/>
                  <a:pt x="8053" y="6152"/>
                  <a:pt x="8014" y="6152"/>
                </a:cubicBezTo>
                <a:cubicBezTo>
                  <a:pt x="7952" y="6152"/>
                  <a:pt x="7901" y="6142"/>
                  <a:pt x="7864" y="6127"/>
                </a:cubicBezTo>
                <a:cubicBezTo>
                  <a:pt x="7821" y="6176"/>
                  <a:pt x="7818" y="6214"/>
                  <a:pt x="7854" y="6262"/>
                </a:cubicBezTo>
                <a:cubicBezTo>
                  <a:pt x="7898" y="6321"/>
                  <a:pt x="7877" y="6338"/>
                  <a:pt x="7700" y="6399"/>
                </a:cubicBezTo>
                <a:cubicBezTo>
                  <a:pt x="7469" y="6478"/>
                  <a:pt x="7478" y="6479"/>
                  <a:pt x="7446" y="6441"/>
                </a:cubicBezTo>
                <a:cubicBezTo>
                  <a:pt x="7436" y="6449"/>
                  <a:pt x="7423" y="6454"/>
                  <a:pt x="7413" y="6463"/>
                </a:cubicBezTo>
                <a:cubicBezTo>
                  <a:pt x="7307" y="6559"/>
                  <a:pt x="7256" y="6702"/>
                  <a:pt x="7252" y="6909"/>
                </a:cubicBezTo>
                <a:cubicBezTo>
                  <a:pt x="7250" y="6985"/>
                  <a:pt x="7253" y="7036"/>
                  <a:pt x="7259" y="7078"/>
                </a:cubicBezTo>
                <a:cubicBezTo>
                  <a:pt x="7284" y="7143"/>
                  <a:pt x="7327" y="7207"/>
                  <a:pt x="7385" y="7260"/>
                </a:cubicBezTo>
                <a:cubicBezTo>
                  <a:pt x="7450" y="7306"/>
                  <a:pt x="7552" y="7355"/>
                  <a:pt x="7634" y="7382"/>
                </a:cubicBezTo>
                <a:cubicBezTo>
                  <a:pt x="7633" y="7370"/>
                  <a:pt x="7641" y="7361"/>
                  <a:pt x="7657" y="7354"/>
                </a:cubicBezTo>
                <a:cubicBezTo>
                  <a:pt x="7722" y="7325"/>
                  <a:pt x="7902" y="7394"/>
                  <a:pt x="7908" y="7449"/>
                </a:cubicBezTo>
                <a:cubicBezTo>
                  <a:pt x="7911" y="7472"/>
                  <a:pt x="7928" y="7453"/>
                  <a:pt x="7946" y="7407"/>
                </a:cubicBezTo>
                <a:cubicBezTo>
                  <a:pt x="8015" y="7231"/>
                  <a:pt x="8161" y="7314"/>
                  <a:pt x="8206" y="7556"/>
                </a:cubicBezTo>
                <a:cubicBezTo>
                  <a:pt x="8215" y="7602"/>
                  <a:pt x="8249" y="7662"/>
                  <a:pt x="8281" y="7690"/>
                </a:cubicBezTo>
                <a:cubicBezTo>
                  <a:pt x="8328" y="7730"/>
                  <a:pt x="8322" y="7752"/>
                  <a:pt x="8253" y="7797"/>
                </a:cubicBezTo>
                <a:cubicBezTo>
                  <a:pt x="8245" y="7802"/>
                  <a:pt x="8239" y="7804"/>
                  <a:pt x="8232" y="7808"/>
                </a:cubicBezTo>
                <a:cubicBezTo>
                  <a:pt x="8276" y="7812"/>
                  <a:pt x="8340" y="7839"/>
                  <a:pt x="8408" y="7885"/>
                </a:cubicBezTo>
                <a:cubicBezTo>
                  <a:pt x="8437" y="7905"/>
                  <a:pt x="8465" y="7920"/>
                  <a:pt x="8492" y="7935"/>
                </a:cubicBezTo>
                <a:cubicBezTo>
                  <a:pt x="8551" y="7969"/>
                  <a:pt x="8602" y="7993"/>
                  <a:pt x="8649" y="8012"/>
                </a:cubicBezTo>
                <a:cubicBezTo>
                  <a:pt x="8719" y="8037"/>
                  <a:pt x="8787" y="8047"/>
                  <a:pt x="8863" y="8047"/>
                </a:cubicBezTo>
                <a:cubicBezTo>
                  <a:pt x="8904" y="8047"/>
                  <a:pt x="8951" y="8056"/>
                  <a:pt x="8994" y="8067"/>
                </a:cubicBezTo>
                <a:cubicBezTo>
                  <a:pt x="9119" y="8081"/>
                  <a:pt x="9273" y="8111"/>
                  <a:pt x="9419" y="8144"/>
                </a:cubicBezTo>
                <a:cubicBezTo>
                  <a:pt x="9574" y="8153"/>
                  <a:pt x="9653" y="8200"/>
                  <a:pt x="9824" y="8390"/>
                </a:cubicBezTo>
                <a:cubicBezTo>
                  <a:pt x="9833" y="8400"/>
                  <a:pt x="9838" y="8406"/>
                  <a:pt x="9848" y="8417"/>
                </a:cubicBezTo>
                <a:cubicBezTo>
                  <a:pt x="9850" y="8419"/>
                  <a:pt x="9850" y="8421"/>
                  <a:pt x="9852" y="8423"/>
                </a:cubicBezTo>
                <a:lnTo>
                  <a:pt x="9996" y="8582"/>
                </a:lnTo>
                <a:lnTo>
                  <a:pt x="9918" y="8708"/>
                </a:lnTo>
                <a:cubicBezTo>
                  <a:pt x="9902" y="8742"/>
                  <a:pt x="9875" y="8779"/>
                  <a:pt x="9843" y="8818"/>
                </a:cubicBezTo>
                <a:cubicBezTo>
                  <a:pt x="9827" y="8838"/>
                  <a:pt x="9811" y="8858"/>
                  <a:pt x="9789" y="8880"/>
                </a:cubicBezTo>
                <a:cubicBezTo>
                  <a:pt x="9788" y="8881"/>
                  <a:pt x="9786" y="8882"/>
                  <a:pt x="9784" y="8883"/>
                </a:cubicBezTo>
                <a:cubicBezTo>
                  <a:pt x="9777" y="8890"/>
                  <a:pt x="9768" y="8893"/>
                  <a:pt x="9761" y="8900"/>
                </a:cubicBezTo>
                <a:cubicBezTo>
                  <a:pt x="9755" y="8904"/>
                  <a:pt x="9748" y="8909"/>
                  <a:pt x="9742" y="8913"/>
                </a:cubicBezTo>
                <a:cubicBezTo>
                  <a:pt x="9721" y="8930"/>
                  <a:pt x="9701" y="8948"/>
                  <a:pt x="9677" y="8962"/>
                </a:cubicBezTo>
                <a:cubicBezTo>
                  <a:pt x="9676" y="8962"/>
                  <a:pt x="9677" y="8965"/>
                  <a:pt x="9677" y="8965"/>
                </a:cubicBezTo>
                <a:cubicBezTo>
                  <a:pt x="9675" y="8966"/>
                  <a:pt x="9671" y="8966"/>
                  <a:pt x="9670" y="8967"/>
                </a:cubicBezTo>
                <a:cubicBezTo>
                  <a:pt x="9655" y="8974"/>
                  <a:pt x="9641" y="8982"/>
                  <a:pt x="9625" y="8988"/>
                </a:cubicBezTo>
                <a:cubicBezTo>
                  <a:pt x="9506" y="9049"/>
                  <a:pt x="9371" y="9085"/>
                  <a:pt x="9292" y="9064"/>
                </a:cubicBezTo>
                <a:cubicBezTo>
                  <a:pt x="9261" y="9055"/>
                  <a:pt x="9092" y="9060"/>
                  <a:pt x="8914" y="9074"/>
                </a:cubicBezTo>
                <a:cubicBezTo>
                  <a:pt x="8851" y="9079"/>
                  <a:pt x="8803" y="9079"/>
                  <a:pt x="8753" y="9080"/>
                </a:cubicBezTo>
                <a:cubicBezTo>
                  <a:pt x="8743" y="9082"/>
                  <a:pt x="8696" y="9083"/>
                  <a:pt x="8692" y="9084"/>
                </a:cubicBezTo>
                <a:cubicBezTo>
                  <a:pt x="8688" y="9085"/>
                  <a:pt x="8680" y="9083"/>
                  <a:pt x="8675" y="9084"/>
                </a:cubicBezTo>
                <a:cubicBezTo>
                  <a:pt x="8671" y="9084"/>
                  <a:pt x="8667" y="9084"/>
                  <a:pt x="8663" y="9084"/>
                </a:cubicBezTo>
                <a:cubicBezTo>
                  <a:pt x="8638" y="9085"/>
                  <a:pt x="8608" y="9080"/>
                  <a:pt x="8570" y="9072"/>
                </a:cubicBezTo>
                <a:cubicBezTo>
                  <a:pt x="8566" y="9071"/>
                  <a:pt x="8551" y="9072"/>
                  <a:pt x="8549" y="9070"/>
                </a:cubicBezTo>
                <a:cubicBezTo>
                  <a:pt x="8547" y="9069"/>
                  <a:pt x="8544" y="9069"/>
                  <a:pt x="8542" y="9069"/>
                </a:cubicBezTo>
                <a:cubicBezTo>
                  <a:pt x="8433" y="9064"/>
                  <a:pt x="8331" y="9065"/>
                  <a:pt x="8234" y="9074"/>
                </a:cubicBezTo>
                <a:cubicBezTo>
                  <a:pt x="8229" y="9075"/>
                  <a:pt x="8224" y="9077"/>
                  <a:pt x="8220" y="9079"/>
                </a:cubicBezTo>
                <a:cubicBezTo>
                  <a:pt x="8205" y="9085"/>
                  <a:pt x="8188" y="9093"/>
                  <a:pt x="8159" y="9097"/>
                </a:cubicBezTo>
                <a:cubicBezTo>
                  <a:pt x="8143" y="9101"/>
                  <a:pt x="8132" y="9100"/>
                  <a:pt x="8117" y="9100"/>
                </a:cubicBezTo>
                <a:cubicBezTo>
                  <a:pt x="8102" y="9102"/>
                  <a:pt x="8088" y="9104"/>
                  <a:pt x="8072" y="9104"/>
                </a:cubicBezTo>
                <a:cubicBezTo>
                  <a:pt x="8056" y="9104"/>
                  <a:pt x="8035" y="9106"/>
                  <a:pt x="8014" y="9110"/>
                </a:cubicBezTo>
                <a:cubicBezTo>
                  <a:pt x="8008" y="9111"/>
                  <a:pt x="8004" y="9113"/>
                  <a:pt x="7997" y="9114"/>
                </a:cubicBezTo>
                <a:cubicBezTo>
                  <a:pt x="7899" y="9137"/>
                  <a:pt x="7768" y="9195"/>
                  <a:pt x="7669" y="9253"/>
                </a:cubicBezTo>
                <a:cubicBezTo>
                  <a:pt x="7631" y="9284"/>
                  <a:pt x="7590" y="9324"/>
                  <a:pt x="7542" y="9380"/>
                </a:cubicBezTo>
                <a:cubicBezTo>
                  <a:pt x="7526" y="9405"/>
                  <a:pt x="7505" y="9435"/>
                  <a:pt x="7477" y="9468"/>
                </a:cubicBezTo>
                <a:cubicBezTo>
                  <a:pt x="7455" y="9502"/>
                  <a:pt x="7427" y="9540"/>
                  <a:pt x="7397" y="9579"/>
                </a:cubicBezTo>
                <a:cubicBezTo>
                  <a:pt x="7327" y="9668"/>
                  <a:pt x="7210" y="9858"/>
                  <a:pt x="7137" y="10001"/>
                </a:cubicBezTo>
                <a:cubicBezTo>
                  <a:pt x="7117" y="10041"/>
                  <a:pt x="7086" y="10081"/>
                  <a:pt x="7062" y="10122"/>
                </a:cubicBezTo>
                <a:cubicBezTo>
                  <a:pt x="7040" y="10157"/>
                  <a:pt x="7020" y="10192"/>
                  <a:pt x="6998" y="10225"/>
                </a:cubicBezTo>
                <a:cubicBezTo>
                  <a:pt x="6973" y="10263"/>
                  <a:pt x="6951" y="10297"/>
                  <a:pt x="6923" y="10332"/>
                </a:cubicBezTo>
                <a:cubicBezTo>
                  <a:pt x="6873" y="10400"/>
                  <a:pt x="6823" y="10460"/>
                  <a:pt x="6773" y="10513"/>
                </a:cubicBezTo>
                <a:cubicBezTo>
                  <a:pt x="6760" y="10527"/>
                  <a:pt x="6748" y="10543"/>
                  <a:pt x="6736" y="10556"/>
                </a:cubicBezTo>
                <a:cubicBezTo>
                  <a:pt x="6734" y="10558"/>
                  <a:pt x="6732" y="10560"/>
                  <a:pt x="6731" y="10561"/>
                </a:cubicBezTo>
                <a:cubicBezTo>
                  <a:pt x="6730" y="10563"/>
                  <a:pt x="6728" y="10563"/>
                  <a:pt x="6726" y="10565"/>
                </a:cubicBezTo>
                <a:cubicBezTo>
                  <a:pt x="6598" y="10696"/>
                  <a:pt x="6489" y="10770"/>
                  <a:pt x="6464" y="10715"/>
                </a:cubicBezTo>
                <a:cubicBezTo>
                  <a:pt x="6453" y="10692"/>
                  <a:pt x="6437" y="10470"/>
                  <a:pt x="6428" y="10222"/>
                </a:cubicBezTo>
                <a:cubicBezTo>
                  <a:pt x="6418" y="9900"/>
                  <a:pt x="6393" y="9747"/>
                  <a:pt x="6346" y="9686"/>
                </a:cubicBezTo>
                <a:cubicBezTo>
                  <a:pt x="6311" y="9639"/>
                  <a:pt x="6122" y="9496"/>
                  <a:pt x="5924" y="9368"/>
                </a:cubicBezTo>
                <a:lnTo>
                  <a:pt x="5594" y="9152"/>
                </a:lnTo>
                <a:lnTo>
                  <a:pt x="5066" y="9132"/>
                </a:lnTo>
                <a:cubicBezTo>
                  <a:pt x="5056" y="9132"/>
                  <a:pt x="5041" y="9129"/>
                  <a:pt x="5031" y="9129"/>
                </a:cubicBezTo>
                <a:cubicBezTo>
                  <a:pt x="5025" y="9129"/>
                  <a:pt x="5016" y="9129"/>
                  <a:pt x="5010" y="9129"/>
                </a:cubicBezTo>
                <a:cubicBezTo>
                  <a:pt x="4876" y="9132"/>
                  <a:pt x="4752" y="9130"/>
                  <a:pt x="4714" y="9119"/>
                </a:cubicBezTo>
                <a:cubicBezTo>
                  <a:pt x="4710" y="9118"/>
                  <a:pt x="4694" y="9115"/>
                  <a:pt x="4688" y="9114"/>
                </a:cubicBezTo>
                <a:cubicBezTo>
                  <a:pt x="4504" y="9104"/>
                  <a:pt x="4316" y="9092"/>
                  <a:pt x="4149" y="9075"/>
                </a:cubicBezTo>
                <a:cubicBezTo>
                  <a:pt x="4136" y="9074"/>
                  <a:pt x="4126" y="9073"/>
                  <a:pt x="4114" y="9072"/>
                </a:cubicBezTo>
                <a:cubicBezTo>
                  <a:pt x="4075" y="9069"/>
                  <a:pt x="4024" y="9067"/>
                  <a:pt x="3989" y="9064"/>
                </a:cubicBezTo>
                <a:lnTo>
                  <a:pt x="3710" y="9040"/>
                </a:lnTo>
                <a:cubicBezTo>
                  <a:pt x="3569" y="9033"/>
                  <a:pt x="3463" y="9034"/>
                  <a:pt x="3408" y="9044"/>
                </a:cubicBezTo>
                <a:lnTo>
                  <a:pt x="3338" y="9085"/>
                </a:lnTo>
                <a:cubicBezTo>
                  <a:pt x="3322" y="9105"/>
                  <a:pt x="3258" y="9144"/>
                  <a:pt x="3171" y="9187"/>
                </a:cubicBezTo>
                <a:cubicBezTo>
                  <a:pt x="3060" y="9260"/>
                  <a:pt x="2947" y="9351"/>
                  <a:pt x="2908" y="9410"/>
                </a:cubicBezTo>
                <a:cubicBezTo>
                  <a:pt x="2903" y="9417"/>
                  <a:pt x="2899" y="9423"/>
                  <a:pt x="2894" y="9430"/>
                </a:cubicBezTo>
                <a:cubicBezTo>
                  <a:pt x="2823" y="9566"/>
                  <a:pt x="2760" y="9575"/>
                  <a:pt x="2364" y="9512"/>
                </a:cubicBezTo>
                <a:cubicBezTo>
                  <a:pt x="2153" y="9478"/>
                  <a:pt x="1778" y="9426"/>
                  <a:pt x="1532" y="9398"/>
                </a:cubicBezTo>
                <a:cubicBezTo>
                  <a:pt x="1108" y="9350"/>
                  <a:pt x="869" y="9299"/>
                  <a:pt x="446" y="9164"/>
                </a:cubicBezTo>
                <a:cubicBezTo>
                  <a:pt x="344" y="9131"/>
                  <a:pt x="200" y="9104"/>
                  <a:pt x="129" y="9104"/>
                </a:cubicBezTo>
                <a:cubicBezTo>
                  <a:pt x="105" y="9104"/>
                  <a:pt x="87" y="9104"/>
                  <a:pt x="71" y="9105"/>
                </a:cubicBezTo>
                <a:cubicBezTo>
                  <a:pt x="25" y="9113"/>
                  <a:pt x="10" y="9135"/>
                  <a:pt x="3" y="9181"/>
                </a:cubicBezTo>
                <a:cubicBezTo>
                  <a:pt x="2" y="9190"/>
                  <a:pt x="0" y="9197"/>
                  <a:pt x="0" y="9209"/>
                </a:cubicBezTo>
                <a:cubicBezTo>
                  <a:pt x="0" y="9218"/>
                  <a:pt x="6" y="9228"/>
                  <a:pt x="7" y="9238"/>
                </a:cubicBezTo>
                <a:cubicBezTo>
                  <a:pt x="19" y="9299"/>
                  <a:pt x="63" y="9364"/>
                  <a:pt x="139" y="9426"/>
                </a:cubicBezTo>
                <a:cubicBezTo>
                  <a:pt x="239" y="9501"/>
                  <a:pt x="406" y="9586"/>
                  <a:pt x="547" y="9639"/>
                </a:cubicBezTo>
                <a:cubicBezTo>
                  <a:pt x="581" y="9650"/>
                  <a:pt x="616" y="9663"/>
                  <a:pt x="652" y="9672"/>
                </a:cubicBezTo>
                <a:cubicBezTo>
                  <a:pt x="675" y="9678"/>
                  <a:pt x="702" y="9687"/>
                  <a:pt x="718" y="9687"/>
                </a:cubicBezTo>
                <a:cubicBezTo>
                  <a:pt x="720" y="9687"/>
                  <a:pt x="723" y="9689"/>
                  <a:pt x="725" y="9689"/>
                </a:cubicBezTo>
                <a:cubicBezTo>
                  <a:pt x="728" y="9689"/>
                  <a:pt x="744" y="9694"/>
                  <a:pt x="748" y="9694"/>
                </a:cubicBezTo>
                <a:cubicBezTo>
                  <a:pt x="815" y="9700"/>
                  <a:pt x="1041" y="9754"/>
                  <a:pt x="1288" y="9824"/>
                </a:cubicBezTo>
                <a:cubicBezTo>
                  <a:pt x="1419" y="9861"/>
                  <a:pt x="1573" y="9901"/>
                  <a:pt x="1715" y="9933"/>
                </a:cubicBezTo>
                <a:cubicBezTo>
                  <a:pt x="1856" y="9965"/>
                  <a:pt x="1987" y="9991"/>
                  <a:pt x="2071" y="10003"/>
                </a:cubicBezTo>
                <a:cubicBezTo>
                  <a:pt x="2085" y="10005"/>
                  <a:pt x="2091" y="10006"/>
                  <a:pt x="2104" y="10008"/>
                </a:cubicBezTo>
                <a:cubicBezTo>
                  <a:pt x="2239" y="10029"/>
                  <a:pt x="2316" y="10042"/>
                  <a:pt x="2357" y="10065"/>
                </a:cubicBezTo>
                <a:cubicBezTo>
                  <a:pt x="2369" y="10069"/>
                  <a:pt x="2394" y="10073"/>
                  <a:pt x="2397" y="10077"/>
                </a:cubicBezTo>
                <a:cubicBezTo>
                  <a:pt x="2404" y="10085"/>
                  <a:pt x="2404" y="10104"/>
                  <a:pt x="2399" y="10127"/>
                </a:cubicBezTo>
                <a:cubicBezTo>
                  <a:pt x="2399" y="10128"/>
                  <a:pt x="2400" y="10128"/>
                  <a:pt x="2399" y="10129"/>
                </a:cubicBezTo>
                <a:cubicBezTo>
                  <a:pt x="2401" y="10145"/>
                  <a:pt x="2399" y="10164"/>
                  <a:pt x="2392" y="10184"/>
                </a:cubicBezTo>
                <a:cubicBezTo>
                  <a:pt x="2386" y="10220"/>
                  <a:pt x="2377" y="10260"/>
                  <a:pt x="2364" y="10321"/>
                </a:cubicBezTo>
                <a:cubicBezTo>
                  <a:pt x="2357" y="10355"/>
                  <a:pt x="2356" y="10379"/>
                  <a:pt x="2360" y="10399"/>
                </a:cubicBezTo>
                <a:cubicBezTo>
                  <a:pt x="2367" y="10410"/>
                  <a:pt x="2374" y="10420"/>
                  <a:pt x="2385" y="10433"/>
                </a:cubicBezTo>
                <a:cubicBezTo>
                  <a:pt x="2406" y="10455"/>
                  <a:pt x="2443" y="10480"/>
                  <a:pt x="2482" y="10505"/>
                </a:cubicBezTo>
                <a:cubicBezTo>
                  <a:pt x="2501" y="10515"/>
                  <a:pt x="2515" y="10524"/>
                  <a:pt x="2540" y="10536"/>
                </a:cubicBezTo>
                <a:cubicBezTo>
                  <a:pt x="2566" y="10550"/>
                  <a:pt x="2591" y="10566"/>
                  <a:pt x="2615" y="10575"/>
                </a:cubicBezTo>
                <a:lnTo>
                  <a:pt x="2768" y="10630"/>
                </a:lnTo>
                <a:lnTo>
                  <a:pt x="2622" y="10739"/>
                </a:lnTo>
                <a:cubicBezTo>
                  <a:pt x="2566" y="10781"/>
                  <a:pt x="2534" y="10815"/>
                  <a:pt x="2503" y="10847"/>
                </a:cubicBezTo>
                <a:cubicBezTo>
                  <a:pt x="2485" y="10874"/>
                  <a:pt x="2470" y="10901"/>
                  <a:pt x="2467" y="10923"/>
                </a:cubicBezTo>
                <a:cubicBezTo>
                  <a:pt x="2458" y="11012"/>
                  <a:pt x="2460" y="11014"/>
                  <a:pt x="2739" y="11033"/>
                </a:cubicBezTo>
                <a:cubicBezTo>
                  <a:pt x="2804" y="11037"/>
                  <a:pt x="2873" y="11047"/>
                  <a:pt x="2936" y="11056"/>
                </a:cubicBezTo>
                <a:cubicBezTo>
                  <a:pt x="3027" y="11070"/>
                  <a:pt x="3109" y="11084"/>
                  <a:pt x="3150" y="11100"/>
                </a:cubicBezTo>
                <a:cubicBezTo>
                  <a:pt x="3184" y="11113"/>
                  <a:pt x="3213" y="11122"/>
                  <a:pt x="3241" y="11126"/>
                </a:cubicBezTo>
                <a:cubicBezTo>
                  <a:pt x="3264" y="11130"/>
                  <a:pt x="3288" y="11129"/>
                  <a:pt x="3314" y="11126"/>
                </a:cubicBezTo>
                <a:cubicBezTo>
                  <a:pt x="3338" y="11123"/>
                  <a:pt x="3363" y="11121"/>
                  <a:pt x="3396" y="11111"/>
                </a:cubicBezTo>
                <a:cubicBezTo>
                  <a:pt x="3438" y="11100"/>
                  <a:pt x="3491" y="11083"/>
                  <a:pt x="3558" y="11061"/>
                </a:cubicBezTo>
                <a:cubicBezTo>
                  <a:pt x="3568" y="11058"/>
                  <a:pt x="3576" y="11056"/>
                  <a:pt x="3586" y="11053"/>
                </a:cubicBezTo>
                <a:cubicBezTo>
                  <a:pt x="3609" y="11045"/>
                  <a:pt x="3623" y="11039"/>
                  <a:pt x="3649" y="11030"/>
                </a:cubicBezTo>
                <a:cubicBezTo>
                  <a:pt x="3699" y="11011"/>
                  <a:pt x="3752" y="10996"/>
                  <a:pt x="3797" y="10984"/>
                </a:cubicBezTo>
                <a:cubicBezTo>
                  <a:pt x="3819" y="10977"/>
                  <a:pt x="3840" y="10975"/>
                  <a:pt x="3860" y="10973"/>
                </a:cubicBezTo>
                <a:cubicBezTo>
                  <a:pt x="3870" y="10971"/>
                  <a:pt x="3885" y="10968"/>
                  <a:pt x="3891" y="10968"/>
                </a:cubicBezTo>
                <a:cubicBezTo>
                  <a:pt x="3928" y="10968"/>
                  <a:pt x="3959" y="10953"/>
                  <a:pt x="3959" y="10936"/>
                </a:cubicBezTo>
                <a:cubicBezTo>
                  <a:pt x="3959" y="10919"/>
                  <a:pt x="4031" y="10880"/>
                  <a:pt x="4121" y="10847"/>
                </a:cubicBezTo>
                <a:cubicBezTo>
                  <a:pt x="4253" y="10800"/>
                  <a:pt x="4374" y="10754"/>
                  <a:pt x="4487" y="10709"/>
                </a:cubicBezTo>
                <a:cubicBezTo>
                  <a:pt x="4591" y="10667"/>
                  <a:pt x="4687" y="10627"/>
                  <a:pt x="4777" y="10587"/>
                </a:cubicBezTo>
                <a:cubicBezTo>
                  <a:pt x="4778" y="10586"/>
                  <a:pt x="4779" y="10585"/>
                  <a:pt x="4780" y="10585"/>
                </a:cubicBezTo>
                <a:cubicBezTo>
                  <a:pt x="4872" y="10543"/>
                  <a:pt x="4957" y="10501"/>
                  <a:pt x="5038" y="10458"/>
                </a:cubicBezTo>
                <a:cubicBezTo>
                  <a:pt x="5120" y="10414"/>
                  <a:pt x="5197" y="10369"/>
                  <a:pt x="5275" y="10321"/>
                </a:cubicBezTo>
                <a:cubicBezTo>
                  <a:pt x="5301" y="10304"/>
                  <a:pt x="5314" y="10300"/>
                  <a:pt x="5338" y="10286"/>
                </a:cubicBezTo>
                <a:cubicBezTo>
                  <a:pt x="5505" y="10183"/>
                  <a:pt x="5654" y="10103"/>
                  <a:pt x="5676" y="10108"/>
                </a:cubicBezTo>
                <a:cubicBezTo>
                  <a:pt x="5705" y="10115"/>
                  <a:pt x="5708" y="10182"/>
                  <a:pt x="5694" y="10294"/>
                </a:cubicBezTo>
                <a:cubicBezTo>
                  <a:pt x="5688" y="10363"/>
                  <a:pt x="5676" y="10446"/>
                  <a:pt x="5652" y="10563"/>
                </a:cubicBezTo>
                <a:cubicBezTo>
                  <a:pt x="5637" y="10640"/>
                  <a:pt x="5625" y="10721"/>
                  <a:pt x="5612" y="10801"/>
                </a:cubicBezTo>
                <a:cubicBezTo>
                  <a:pt x="5592" y="10963"/>
                  <a:pt x="5576" y="11124"/>
                  <a:pt x="5584" y="11218"/>
                </a:cubicBezTo>
                <a:cubicBezTo>
                  <a:pt x="5589" y="11279"/>
                  <a:pt x="5601" y="11341"/>
                  <a:pt x="5610" y="11402"/>
                </a:cubicBezTo>
                <a:cubicBezTo>
                  <a:pt x="5618" y="11439"/>
                  <a:pt x="5622" y="11474"/>
                  <a:pt x="5631" y="11511"/>
                </a:cubicBezTo>
                <a:cubicBezTo>
                  <a:pt x="5632" y="11514"/>
                  <a:pt x="5633" y="11517"/>
                  <a:pt x="5633" y="11519"/>
                </a:cubicBezTo>
                <a:cubicBezTo>
                  <a:pt x="5650" y="11570"/>
                  <a:pt x="5667" y="11626"/>
                  <a:pt x="5678" y="11678"/>
                </a:cubicBezTo>
                <a:cubicBezTo>
                  <a:pt x="5723" y="11823"/>
                  <a:pt x="5773" y="11942"/>
                  <a:pt x="5812" y="11969"/>
                </a:cubicBezTo>
                <a:cubicBezTo>
                  <a:pt x="5862" y="11984"/>
                  <a:pt x="5927" y="11992"/>
                  <a:pt x="6027" y="11992"/>
                </a:cubicBezTo>
                <a:cubicBezTo>
                  <a:pt x="6072" y="11992"/>
                  <a:pt x="6109" y="11991"/>
                  <a:pt x="6145" y="11987"/>
                </a:cubicBezTo>
                <a:cubicBezTo>
                  <a:pt x="6329" y="11950"/>
                  <a:pt x="6552" y="11853"/>
                  <a:pt x="6783" y="11717"/>
                </a:cubicBezTo>
                <a:cubicBezTo>
                  <a:pt x="6967" y="11601"/>
                  <a:pt x="7169" y="11454"/>
                  <a:pt x="7338" y="11314"/>
                </a:cubicBezTo>
                <a:cubicBezTo>
                  <a:pt x="7405" y="11256"/>
                  <a:pt x="7472" y="11195"/>
                  <a:pt x="7535" y="11132"/>
                </a:cubicBezTo>
                <a:cubicBezTo>
                  <a:pt x="7555" y="11112"/>
                  <a:pt x="7570" y="11101"/>
                  <a:pt x="7589" y="11083"/>
                </a:cubicBezTo>
                <a:cubicBezTo>
                  <a:pt x="7680" y="10985"/>
                  <a:pt x="7763" y="10904"/>
                  <a:pt x="7772" y="10904"/>
                </a:cubicBezTo>
                <a:cubicBezTo>
                  <a:pt x="7781" y="10904"/>
                  <a:pt x="7791" y="10915"/>
                  <a:pt x="7800" y="10928"/>
                </a:cubicBezTo>
                <a:cubicBezTo>
                  <a:pt x="7804" y="10927"/>
                  <a:pt x="7810" y="10924"/>
                  <a:pt x="7812" y="10926"/>
                </a:cubicBezTo>
                <a:cubicBezTo>
                  <a:pt x="7835" y="10942"/>
                  <a:pt x="7875" y="11118"/>
                  <a:pt x="7904" y="11317"/>
                </a:cubicBezTo>
                <a:cubicBezTo>
                  <a:pt x="7932" y="11516"/>
                  <a:pt x="8001" y="11875"/>
                  <a:pt x="8056" y="12113"/>
                </a:cubicBezTo>
                <a:cubicBezTo>
                  <a:pt x="8098" y="12295"/>
                  <a:pt x="8121" y="12424"/>
                  <a:pt x="8131" y="12561"/>
                </a:cubicBezTo>
                <a:cubicBezTo>
                  <a:pt x="8136" y="12611"/>
                  <a:pt x="8136" y="12662"/>
                  <a:pt x="8136" y="12713"/>
                </a:cubicBezTo>
                <a:cubicBezTo>
                  <a:pt x="8136" y="12731"/>
                  <a:pt x="8138" y="12749"/>
                  <a:pt x="8138" y="12768"/>
                </a:cubicBezTo>
                <a:cubicBezTo>
                  <a:pt x="8138" y="12769"/>
                  <a:pt x="8138" y="12770"/>
                  <a:pt x="8138" y="12771"/>
                </a:cubicBezTo>
                <a:cubicBezTo>
                  <a:pt x="8138" y="12780"/>
                  <a:pt x="8136" y="12790"/>
                  <a:pt x="8136" y="12798"/>
                </a:cubicBezTo>
                <a:cubicBezTo>
                  <a:pt x="8134" y="12868"/>
                  <a:pt x="8132" y="12940"/>
                  <a:pt x="8126" y="13029"/>
                </a:cubicBezTo>
                <a:cubicBezTo>
                  <a:pt x="8110" y="13289"/>
                  <a:pt x="8113" y="13478"/>
                  <a:pt x="8133" y="13540"/>
                </a:cubicBezTo>
                <a:cubicBezTo>
                  <a:pt x="8140" y="13552"/>
                  <a:pt x="8146" y="13563"/>
                  <a:pt x="8155" y="13572"/>
                </a:cubicBezTo>
                <a:cubicBezTo>
                  <a:pt x="8190" y="13599"/>
                  <a:pt x="8288" y="13632"/>
                  <a:pt x="8389" y="13651"/>
                </a:cubicBezTo>
                <a:lnTo>
                  <a:pt x="8464" y="13664"/>
                </a:lnTo>
                <a:cubicBezTo>
                  <a:pt x="8484" y="13667"/>
                  <a:pt x="8503" y="13671"/>
                  <a:pt x="8518" y="13674"/>
                </a:cubicBezTo>
                <a:lnTo>
                  <a:pt x="8588" y="13687"/>
                </a:lnTo>
                <a:lnTo>
                  <a:pt x="8588" y="13702"/>
                </a:lnTo>
                <a:cubicBezTo>
                  <a:pt x="8606" y="13719"/>
                  <a:pt x="8606" y="13745"/>
                  <a:pt x="8593" y="13781"/>
                </a:cubicBezTo>
                <a:lnTo>
                  <a:pt x="8607" y="14100"/>
                </a:lnTo>
                <a:cubicBezTo>
                  <a:pt x="8611" y="14174"/>
                  <a:pt x="8615" y="14226"/>
                  <a:pt x="8619" y="14278"/>
                </a:cubicBezTo>
                <a:cubicBezTo>
                  <a:pt x="8621" y="14294"/>
                  <a:pt x="8624" y="14306"/>
                  <a:pt x="8626" y="14323"/>
                </a:cubicBezTo>
                <a:cubicBezTo>
                  <a:pt x="8652" y="14457"/>
                  <a:pt x="8679" y="14555"/>
                  <a:pt x="8722" y="14639"/>
                </a:cubicBezTo>
                <a:cubicBezTo>
                  <a:pt x="8747" y="14678"/>
                  <a:pt x="8776" y="14720"/>
                  <a:pt x="8816" y="14776"/>
                </a:cubicBezTo>
                <a:cubicBezTo>
                  <a:pt x="8920" y="14919"/>
                  <a:pt x="9078" y="15185"/>
                  <a:pt x="9165" y="15366"/>
                </a:cubicBezTo>
                <a:cubicBezTo>
                  <a:pt x="9253" y="15547"/>
                  <a:pt x="9396" y="15819"/>
                  <a:pt x="9484" y="15971"/>
                </a:cubicBezTo>
                <a:cubicBezTo>
                  <a:pt x="9525" y="16042"/>
                  <a:pt x="9575" y="16139"/>
                  <a:pt x="9627" y="16248"/>
                </a:cubicBezTo>
                <a:cubicBezTo>
                  <a:pt x="9645" y="16285"/>
                  <a:pt x="9661" y="16327"/>
                  <a:pt x="9679" y="16365"/>
                </a:cubicBezTo>
                <a:cubicBezTo>
                  <a:pt x="9702" y="16413"/>
                  <a:pt x="9717" y="16447"/>
                  <a:pt x="9735" y="16489"/>
                </a:cubicBezTo>
                <a:cubicBezTo>
                  <a:pt x="9815" y="16665"/>
                  <a:pt x="9875" y="16812"/>
                  <a:pt x="9923" y="16944"/>
                </a:cubicBezTo>
                <a:cubicBezTo>
                  <a:pt x="9948" y="16996"/>
                  <a:pt x="9981" y="17079"/>
                  <a:pt x="10010" y="17176"/>
                </a:cubicBezTo>
                <a:cubicBezTo>
                  <a:pt x="10025" y="17213"/>
                  <a:pt x="10039" y="17250"/>
                  <a:pt x="10052" y="17286"/>
                </a:cubicBezTo>
                <a:cubicBezTo>
                  <a:pt x="10092" y="17401"/>
                  <a:pt x="10194" y="17658"/>
                  <a:pt x="10279" y="17858"/>
                </a:cubicBezTo>
                <a:cubicBezTo>
                  <a:pt x="10289" y="17880"/>
                  <a:pt x="10295" y="17894"/>
                  <a:pt x="10303" y="17913"/>
                </a:cubicBezTo>
                <a:cubicBezTo>
                  <a:pt x="10326" y="17965"/>
                  <a:pt x="10336" y="17988"/>
                  <a:pt x="10361" y="18045"/>
                </a:cubicBezTo>
                <a:cubicBezTo>
                  <a:pt x="10433" y="18205"/>
                  <a:pt x="10444" y="18288"/>
                  <a:pt x="10422" y="18463"/>
                </a:cubicBezTo>
                <a:cubicBezTo>
                  <a:pt x="10391" y="18718"/>
                  <a:pt x="10228" y="19377"/>
                  <a:pt x="10181" y="19443"/>
                </a:cubicBezTo>
                <a:cubicBezTo>
                  <a:pt x="10179" y="19445"/>
                  <a:pt x="10173" y="19448"/>
                  <a:pt x="10171" y="19450"/>
                </a:cubicBezTo>
                <a:cubicBezTo>
                  <a:pt x="10166" y="19460"/>
                  <a:pt x="10159" y="19487"/>
                  <a:pt x="10155" y="19491"/>
                </a:cubicBezTo>
                <a:cubicBezTo>
                  <a:pt x="10142" y="19507"/>
                  <a:pt x="10082" y="19520"/>
                  <a:pt x="10021" y="19520"/>
                </a:cubicBezTo>
                <a:cubicBezTo>
                  <a:pt x="10000" y="19520"/>
                  <a:pt x="9982" y="19525"/>
                  <a:pt x="9963" y="19528"/>
                </a:cubicBezTo>
                <a:cubicBezTo>
                  <a:pt x="9888" y="19554"/>
                  <a:pt x="9812" y="19615"/>
                  <a:pt x="9707" y="19725"/>
                </a:cubicBezTo>
                <a:cubicBezTo>
                  <a:pt x="9697" y="19739"/>
                  <a:pt x="9687" y="19754"/>
                  <a:pt x="9677" y="19769"/>
                </a:cubicBezTo>
                <a:cubicBezTo>
                  <a:pt x="9673" y="19791"/>
                  <a:pt x="9665" y="19816"/>
                  <a:pt x="9648" y="19837"/>
                </a:cubicBezTo>
                <a:cubicBezTo>
                  <a:pt x="9610" y="19889"/>
                  <a:pt x="9601" y="20001"/>
                  <a:pt x="9623" y="20185"/>
                </a:cubicBezTo>
                <a:cubicBezTo>
                  <a:pt x="9627" y="20226"/>
                  <a:pt x="9623" y="20256"/>
                  <a:pt x="9625" y="20292"/>
                </a:cubicBezTo>
                <a:cubicBezTo>
                  <a:pt x="9633" y="20322"/>
                  <a:pt x="9636" y="20363"/>
                  <a:pt x="9630" y="20416"/>
                </a:cubicBezTo>
                <a:cubicBezTo>
                  <a:pt x="9624" y="20506"/>
                  <a:pt x="9607" y="20592"/>
                  <a:pt x="9573" y="20687"/>
                </a:cubicBezTo>
                <a:cubicBezTo>
                  <a:pt x="9478" y="20959"/>
                  <a:pt x="9504" y="21216"/>
                  <a:pt x="9646" y="21414"/>
                </a:cubicBezTo>
                <a:cubicBezTo>
                  <a:pt x="9762" y="21576"/>
                  <a:pt x="9817" y="21596"/>
                  <a:pt x="10157" y="21596"/>
                </a:cubicBezTo>
                <a:cubicBezTo>
                  <a:pt x="10366" y="21596"/>
                  <a:pt x="10432" y="21580"/>
                  <a:pt x="10526" y="21509"/>
                </a:cubicBezTo>
                <a:cubicBezTo>
                  <a:pt x="10629" y="21430"/>
                  <a:pt x="10647" y="21429"/>
                  <a:pt x="10723" y="21477"/>
                </a:cubicBezTo>
                <a:cubicBezTo>
                  <a:pt x="10873" y="21574"/>
                  <a:pt x="11117" y="21599"/>
                  <a:pt x="11396" y="21548"/>
                </a:cubicBezTo>
                <a:cubicBezTo>
                  <a:pt x="11562" y="21517"/>
                  <a:pt x="11622" y="21510"/>
                  <a:pt x="11682" y="21531"/>
                </a:cubicBezTo>
                <a:cubicBezTo>
                  <a:pt x="11691" y="21530"/>
                  <a:pt x="11711" y="21527"/>
                  <a:pt x="11719" y="21526"/>
                </a:cubicBezTo>
                <a:cubicBezTo>
                  <a:pt x="11742" y="21502"/>
                  <a:pt x="11764" y="21478"/>
                  <a:pt x="11783" y="21452"/>
                </a:cubicBezTo>
                <a:cubicBezTo>
                  <a:pt x="11794" y="21436"/>
                  <a:pt x="11800" y="21427"/>
                  <a:pt x="11808" y="21414"/>
                </a:cubicBezTo>
                <a:cubicBezTo>
                  <a:pt x="11814" y="21398"/>
                  <a:pt x="11822" y="21384"/>
                  <a:pt x="11827" y="21367"/>
                </a:cubicBezTo>
                <a:cubicBezTo>
                  <a:pt x="11859" y="21266"/>
                  <a:pt x="11828" y="21032"/>
                  <a:pt x="11757" y="20740"/>
                </a:cubicBezTo>
                <a:cubicBezTo>
                  <a:pt x="11744" y="20698"/>
                  <a:pt x="11732" y="20635"/>
                  <a:pt x="11722" y="20608"/>
                </a:cubicBezTo>
                <a:cubicBezTo>
                  <a:pt x="11683" y="20505"/>
                  <a:pt x="11658" y="20414"/>
                  <a:pt x="11637" y="20324"/>
                </a:cubicBezTo>
                <a:cubicBezTo>
                  <a:pt x="11623" y="20281"/>
                  <a:pt x="11615" y="20242"/>
                  <a:pt x="11600" y="20198"/>
                </a:cubicBezTo>
                <a:cubicBezTo>
                  <a:pt x="11561" y="20087"/>
                  <a:pt x="11582" y="19904"/>
                  <a:pt x="11649" y="19709"/>
                </a:cubicBezTo>
                <a:cubicBezTo>
                  <a:pt x="11672" y="19636"/>
                  <a:pt x="11704" y="19561"/>
                  <a:pt x="11743" y="19485"/>
                </a:cubicBezTo>
                <a:cubicBezTo>
                  <a:pt x="11788" y="19391"/>
                  <a:pt x="11867" y="19226"/>
                  <a:pt x="11935" y="19087"/>
                </a:cubicBezTo>
                <a:cubicBezTo>
                  <a:pt x="11961" y="19033"/>
                  <a:pt x="11983" y="18995"/>
                  <a:pt x="12003" y="18958"/>
                </a:cubicBezTo>
                <a:cubicBezTo>
                  <a:pt x="12011" y="18940"/>
                  <a:pt x="12019" y="18931"/>
                  <a:pt x="12026" y="18916"/>
                </a:cubicBezTo>
                <a:cubicBezTo>
                  <a:pt x="12044" y="18860"/>
                  <a:pt x="12072" y="18826"/>
                  <a:pt x="12144" y="18796"/>
                </a:cubicBezTo>
                <a:cubicBezTo>
                  <a:pt x="12148" y="18794"/>
                  <a:pt x="12153" y="18791"/>
                  <a:pt x="12158" y="18789"/>
                </a:cubicBezTo>
                <a:cubicBezTo>
                  <a:pt x="12192" y="18771"/>
                  <a:pt x="12230" y="18756"/>
                  <a:pt x="12284" y="18744"/>
                </a:cubicBezTo>
                <a:cubicBezTo>
                  <a:pt x="12330" y="18734"/>
                  <a:pt x="12447" y="18613"/>
                  <a:pt x="12542" y="18475"/>
                </a:cubicBezTo>
                <a:cubicBezTo>
                  <a:pt x="12569" y="18437"/>
                  <a:pt x="12576" y="18431"/>
                  <a:pt x="12601" y="18396"/>
                </a:cubicBezTo>
                <a:cubicBezTo>
                  <a:pt x="12612" y="18380"/>
                  <a:pt x="12619" y="18368"/>
                  <a:pt x="12632" y="18351"/>
                </a:cubicBezTo>
                <a:cubicBezTo>
                  <a:pt x="12718" y="18232"/>
                  <a:pt x="12791" y="18111"/>
                  <a:pt x="12826" y="18035"/>
                </a:cubicBezTo>
                <a:cubicBezTo>
                  <a:pt x="12828" y="18028"/>
                  <a:pt x="12831" y="18021"/>
                  <a:pt x="12833" y="18014"/>
                </a:cubicBezTo>
                <a:cubicBezTo>
                  <a:pt x="12844" y="17969"/>
                  <a:pt x="12861" y="17933"/>
                  <a:pt x="12878" y="17895"/>
                </a:cubicBezTo>
                <a:cubicBezTo>
                  <a:pt x="12879" y="17892"/>
                  <a:pt x="12879" y="17888"/>
                  <a:pt x="12880" y="17885"/>
                </a:cubicBezTo>
                <a:cubicBezTo>
                  <a:pt x="12887" y="17869"/>
                  <a:pt x="12891" y="17851"/>
                  <a:pt x="12899" y="17836"/>
                </a:cubicBezTo>
                <a:cubicBezTo>
                  <a:pt x="12900" y="17833"/>
                  <a:pt x="12902" y="17831"/>
                  <a:pt x="12904" y="17828"/>
                </a:cubicBezTo>
                <a:cubicBezTo>
                  <a:pt x="12938" y="17746"/>
                  <a:pt x="12979" y="17695"/>
                  <a:pt x="13037" y="17656"/>
                </a:cubicBezTo>
                <a:cubicBezTo>
                  <a:pt x="13072" y="17627"/>
                  <a:pt x="13111" y="17602"/>
                  <a:pt x="13152" y="17586"/>
                </a:cubicBezTo>
                <a:cubicBezTo>
                  <a:pt x="13153" y="17585"/>
                  <a:pt x="13156" y="17585"/>
                  <a:pt x="13157" y="17584"/>
                </a:cubicBezTo>
                <a:cubicBezTo>
                  <a:pt x="13219" y="17547"/>
                  <a:pt x="13287" y="17490"/>
                  <a:pt x="13349" y="17424"/>
                </a:cubicBezTo>
                <a:cubicBezTo>
                  <a:pt x="13375" y="17385"/>
                  <a:pt x="13412" y="17337"/>
                  <a:pt x="13452" y="17298"/>
                </a:cubicBezTo>
                <a:cubicBezTo>
                  <a:pt x="13461" y="17290"/>
                  <a:pt x="13467" y="17281"/>
                  <a:pt x="13473" y="17273"/>
                </a:cubicBezTo>
                <a:cubicBezTo>
                  <a:pt x="13491" y="17247"/>
                  <a:pt x="13502" y="17224"/>
                  <a:pt x="13511" y="17201"/>
                </a:cubicBezTo>
                <a:cubicBezTo>
                  <a:pt x="13525" y="17140"/>
                  <a:pt x="13519" y="17052"/>
                  <a:pt x="13495" y="16869"/>
                </a:cubicBezTo>
                <a:cubicBezTo>
                  <a:pt x="13494" y="16868"/>
                  <a:pt x="13495" y="16868"/>
                  <a:pt x="13495" y="16867"/>
                </a:cubicBezTo>
                <a:cubicBezTo>
                  <a:pt x="13442" y="16548"/>
                  <a:pt x="13401" y="16234"/>
                  <a:pt x="13368" y="15921"/>
                </a:cubicBezTo>
                <a:cubicBezTo>
                  <a:pt x="13364" y="15885"/>
                  <a:pt x="13362" y="15839"/>
                  <a:pt x="13359" y="15800"/>
                </a:cubicBezTo>
                <a:cubicBezTo>
                  <a:pt x="13337" y="15604"/>
                  <a:pt x="13326" y="15458"/>
                  <a:pt x="13316" y="15307"/>
                </a:cubicBezTo>
                <a:cubicBezTo>
                  <a:pt x="13316" y="15306"/>
                  <a:pt x="13316" y="15306"/>
                  <a:pt x="13316" y="15306"/>
                </a:cubicBezTo>
                <a:cubicBezTo>
                  <a:pt x="13315" y="15294"/>
                  <a:pt x="13312" y="15284"/>
                  <a:pt x="13314" y="15270"/>
                </a:cubicBezTo>
                <a:cubicBezTo>
                  <a:pt x="13311" y="15221"/>
                  <a:pt x="13304" y="15151"/>
                  <a:pt x="13302" y="15107"/>
                </a:cubicBezTo>
                <a:cubicBezTo>
                  <a:pt x="13300" y="15084"/>
                  <a:pt x="13296" y="15060"/>
                  <a:pt x="13295" y="15036"/>
                </a:cubicBezTo>
                <a:cubicBezTo>
                  <a:pt x="13275" y="14662"/>
                  <a:pt x="13264" y="14469"/>
                  <a:pt x="13232" y="14303"/>
                </a:cubicBezTo>
                <a:cubicBezTo>
                  <a:pt x="13228" y="14282"/>
                  <a:pt x="13225" y="14260"/>
                  <a:pt x="13220" y="14239"/>
                </a:cubicBezTo>
                <a:cubicBezTo>
                  <a:pt x="13181" y="14073"/>
                  <a:pt x="13117" y="13924"/>
                  <a:pt x="12988" y="13629"/>
                </a:cubicBezTo>
                <a:cubicBezTo>
                  <a:pt x="12960" y="13574"/>
                  <a:pt x="12933" y="13518"/>
                  <a:pt x="12908" y="13475"/>
                </a:cubicBezTo>
                <a:cubicBezTo>
                  <a:pt x="12901" y="13463"/>
                  <a:pt x="12896" y="13460"/>
                  <a:pt x="12889" y="13448"/>
                </a:cubicBezTo>
                <a:cubicBezTo>
                  <a:pt x="12867" y="13417"/>
                  <a:pt x="12844" y="13390"/>
                  <a:pt x="12829" y="13383"/>
                </a:cubicBezTo>
                <a:cubicBezTo>
                  <a:pt x="12795" y="13369"/>
                  <a:pt x="12779" y="13337"/>
                  <a:pt x="12791" y="13310"/>
                </a:cubicBezTo>
                <a:cubicBezTo>
                  <a:pt x="12774" y="13284"/>
                  <a:pt x="12764" y="13262"/>
                  <a:pt x="12772" y="13256"/>
                </a:cubicBezTo>
                <a:cubicBezTo>
                  <a:pt x="12785" y="13247"/>
                  <a:pt x="12762" y="13202"/>
                  <a:pt x="12721" y="13158"/>
                </a:cubicBezTo>
                <a:cubicBezTo>
                  <a:pt x="12680" y="13113"/>
                  <a:pt x="12658" y="13069"/>
                  <a:pt x="12671" y="13059"/>
                </a:cubicBezTo>
                <a:cubicBezTo>
                  <a:pt x="12675" y="13056"/>
                  <a:pt x="12670" y="13041"/>
                  <a:pt x="12669" y="13032"/>
                </a:cubicBezTo>
                <a:cubicBezTo>
                  <a:pt x="12668" y="13026"/>
                  <a:pt x="12662" y="13017"/>
                  <a:pt x="12662" y="13012"/>
                </a:cubicBezTo>
                <a:cubicBezTo>
                  <a:pt x="12662" y="13001"/>
                  <a:pt x="12656" y="12986"/>
                  <a:pt x="12653" y="12974"/>
                </a:cubicBezTo>
                <a:cubicBezTo>
                  <a:pt x="12632" y="12926"/>
                  <a:pt x="12600" y="12872"/>
                  <a:pt x="12564" y="12815"/>
                </a:cubicBezTo>
                <a:cubicBezTo>
                  <a:pt x="12520" y="12755"/>
                  <a:pt x="12470" y="12691"/>
                  <a:pt x="12395" y="12611"/>
                </a:cubicBezTo>
                <a:cubicBezTo>
                  <a:pt x="12386" y="12602"/>
                  <a:pt x="12381" y="12592"/>
                  <a:pt x="12374" y="12582"/>
                </a:cubicBezTo>
                <a:cubicBezTo>
                  <a:pt x="12371" y="12578"/>
                  <a:pt x="12367" y="12577"/>
                  <a:pt x="12364" y="12572"/>
                </a:cubicBezTo>
                <a:cubicBezTo>
                  <a:pt x="12314" y="12512"/>
                  <a:pt x="12273" y="12448"/>
                  <a:pt x="12273" y="12419"/>
                </a:cubicBezTo>
                <a:cubicBezTo>
                  <a:pt x="12273" y="12417"/>
                  <a:pt x="12271" y="12414"/>
                  <a:pt x="12270" y="12412"/>
                </a:cubicBezTo>
                <a:cubicBezTo>
                  <a:pt x="12258" y="12392"/>
                  <a:pt x="12246" y="12369"/>
                  <a:pt x="12230" y="12353"/>
                </a:cubicBezTo>
                <a:cubicBezTo>
                  <a:pt x="12209" y="12333"/>
                  <a:pt x="12184" y="12314"/>
                  <a:pt x="12153" y="12300"/>
                </a:cubicBezTo>
                <a:cubicBezTo>
                  <a:pt x="12146" y="12297"/>
                  <a:pt x="12141" y="12290"/>
                  <a:pt x="12134" y="12287"/>
                </a:cubicBezTo>
                <a:cubicBezTo>
                  <a:pt x="12131" y="12285"/>
                  <a:pt x="12126" y="12283"/>
                  <a:pt x="12123" y="12282"/>
                </a:cubicBezTo>
                <a:cubicBezTo>
                  <a:pt x="12056" y="12257"/>
                  <a:pt x="12014" y="12224"/>
                  <a:pt x="12029" y="12206"/>
                </a:cubicBezTo>
                <a:cubicBezTo>
                  <a:pt x="12035" y="12199"/>
                  <a:pt x="12028" y="12180"/>
                  <a:pt x="12019" y="12161"/>
                </a:cubicBezTo>
                <a:cubicBezTo>
                  <a:pt x="12017" y="12156"/>
                  <a:pt x="12018" y="12151"/>
                  <a:pt x="12015" y="12145"/>
                </a:cubicBezTo>
                <a:cubicBezTo>
                  <a:pt x="12009" y="12134"/>
                  <a:pt x="11997" y="12122"/>
                  <a:pt x="11989" y="12111"/>
                </a:cubicBezTo>
                <a:cubicBezTo>
                  <a:pt x="11979" y="12099"/>
                  <a:pt x="11969" y="12086"/>
                  <a:pt x="11956" y="12076"/>
                </a:cubicBezTo>
                <a:cubicBezTo>
                  <a:pt x="11925" y="12051"/>
                  <a:pt x="11898" y="12005"/>
                  <a:pt x="11876" y="11952"/>
                </a:cubicBezTo>
                <a:cubicBezTo>
                  <a:pt x="11812" y="11826"/>
                  <a:pt x="11790" y="11669"/>
                  <a:pt x="11839" y="11606"/>
                </a:cubicBezTo>
                <a:cubicBezTo>
                  <a:pt x="11862" y="11577"/>
                  <a:pt x="11885" y="11566"/>
                  <a:pt x="11907" y="11573"/>
                </a:cubicBezTo>
                <a:cubicBezTo>
                  <a:pt x="11942" y="11564"/>
                  <a:pt x="11969" y="11609"/>
                  <a:pt x="12031" y="11748"/>
                </a:cubicBezTo>
                <a:cubicBezTo>
                  <a:pt x="12145" y="12004"/>
                  <a:pt x="12500" y="12468"/>
                  <a:pt x="12789" y="12775"/>
                </a:cubicBezTo>
                <a:cubicBezTo>
                  <a:pt x="12873" y="12861"/>
                  <a:pt x="12955" y="12935"/>
                  <a:pt x="13026" y="12990"/>
                </a:cubicBezTo>
                <a:cubicBezTo>
                  <a:pt x="13080" y="13027"/>
                  <a:pt x="13141" y="13061"/>
                  <a:pt x="13208" y="13092"/>
                </a:cubicBezTo>
                <a:cubicBezTo>
                  <a:pt x="13267" y="13116"/>
                  <a:pt x="13327" y="13140"/>
                  <a:pt x="13408" y="13168"/>
                </a:cubicBezTo>
                <a:cubicBezTo>
                  <a:pt x="13715" y="13256"/>
                  <a:pt x="14204" y="13356"/>
                  <a:pt x="14944" y="13478"/>
                </a:cubicBezTo>
                <a:cubicBezTo>
                  <a:pt x="15293" y="13536"/>
                  <a:pt x="15698" y="13600"/>
                  <a:pt x="16163" y="13669"/>
                </a:cubicBezTo>
                <a:cubicBezTo>
                  <a:pt x="16318" y="13692"/>
                  <a:pt x="16430" y="13713"/>
                  <a:pt x="16529" y="13736"/>
                </a:cubicBezTo>
                <a:cubicBezTo>
                  <a:pt x="16601" y="13751"/>
                  <a:pt x="16673" y="13766"/>
                  <a:pt x="16700" y="13776"/>
                </a:cubicBezTo>
                <a:cubicBezTo>
                  <a:pt x="16894" y="13848"/>
                  <a:pt x="17331" y="14148"/>
                  <a:pt x="17352" y="14222"/>
                </a:cubicBezTo>
                <a:cubicBezTo>
                  <a:pt x="17386" y="14249"/>
                  <a:pt x="17445" y="14297"/>
                  <a:pt x="17460" y="14309"/>
                </a:cubicBezTo>
                <a:cubicBezTo>
                  <a:pt x="17509" y="14347"/>
                  <a:pt x="17597" y="14449"/>
                  <a:pt x="17655" y="14535"/>
                </a:cubicBezTo>
                <a:cubicBezTo>
                  <a:pt x="17666" y="14551"/>
                  <a:pt x="17682" y="14568"/>
                  <a:pt x="17695" y="14583"/>
                </a:cubicBezTo>
                <a:cubicBezTo>
                  <a:pt x="17796" y="14698"/>
                  <a:pt x="17953" y="14831"/>
                  <a:pt x="18112" y="14940"/>
                </a:cubicBezTo>
                <a:cubicBezTo>
                  <a:pt x="18265" y="15035"/>
                  <a:pt x="18423" y="15110"/>
                  <a:pt x="18555" y="15142"/>
                </a:cubicBezTo>
                <a:cubicBezTo>
                  <a:pt x="18624" y="15155"/>
                  <a:pt x="18685" y="15153"/>
                  <a:pt x="18743" y="15142"/>
                </a:cubicBezTo>
                <a:cubicBezTo>
                  <a:pt x="18744" y="15142"/>
                  <a:pt x="18745" y="15142"/>
                  <a:pt x="18745" y="15142"/>
                </a:cubicBezTo>
                <a:cubicBezTo>
                  <a:pt x="18802" y="15126"/>
                  <a:pt x="18871" y="15101"/>
                  <a:pt x="18931" y="15065"/>
                </a:cubicBezTo>
                <a:lnTo>
                  <a:pt x="19086" y="14971"/>
                </a:lnTo>
                <a:lnTo>
                  <a:pt x="19088" y="14971"/>
                </a:lnTo>
                <a:lnTo>
                  <a:pt x="19090" y="14970"/>
                </a:lnTo>
                <a:lnTo>
                  <a:pt x="20174" y="14961"/>
                </a:lnTo>
                <a:cubicBezTo>
                  <a:pt x="20564" y="14958"/>
                  <a:pt x="20753" y="14952"/>
                  <a:pt x="20929" y="14946"/>
                </a:cubicBezTo>
                <a:cubicBezTo>
                  <a:pt x="21101" y="14939"/>
                  <a:pt x="21242" y="14929"/>
                  <a:pt x="21337" y="14914"/>
                </a:cubicBezTo>
                <a:cubicBezTo>
                  <a:pt x="21368" y="14908"/>
                  <a:pt x="21399" y="14901"/>
                  <a:pt x="21426" y="14891"/>
                </a:cubicBezTo>
                <a:cubicBezTo>
                  <a:pt x="21501" y="14865"/>
                  <a:pt x="21553" y="14829"/>
                  <a:pt x="21585" y="14794"/>
                </a:cubicBezTo>
                <a:cubicBezTo>
                  <a:pt x="21586" y="14791"/>
                  <a:pt x="21587" y="14790"/>
                  <a:pt x="21588" y="14787"/>
                </a:cubicBezTo>
                <a:cubicBezTo>
                  <a:pt x="21600" y="14726"/>
                  <a:pt x="21556" y="14699"/>
                  <a:pt x="21391" y="14682"/>
                </a:cubicBezTo>
                <a:cubicBezTo>
                  <a:pt x="21210" y="14674"/>
                  <a:pt x="21042" y="14664"/>
                  <a:pt x="20887" y="14652"/>
                </a:cubicBezTo>
                <a:cubicBezTo>
                  <a:pt x="20513" y="14629"/>
                  <a:pt x="20084" y="14570"/>
                  <a:pt x="20007" y="14527"/>
                </a:cubicBezTo>
                <a:cubicBezTo>
                  <a:pt x="20003" y="14524"/>
                  <a:pt x="20000" y="14514"/>
                  <a:pt x="19995" y="14510"/>
                </a:cubicBezTo>
                <a:cubicBezTo>
                  <a:pt x="19951" y="14479"/>
                  <a:pt x="19930" y="14424"/>
                  <a:pt x="19934" y="14348"/>
                </a:cubicBezTo>
                <a:cubicBezTo>
                  <a:pt x="19935" y="14340"/>
                  <a:pt x="19932" y="14333"/>
                  <a:pt x="19932" y="14326"/>
                </a:cubicBezTo>
                <a:cubicBezTo>
                  <a:pt x="19899" y="14246"/>
                  <a:pt x="19802" y="14139"/>
                  <a:pt x="19688" y="14044"/>
                </a:cubicBezTo>
                <a:cubicBezTo>
                  <a:pt x="19652" y="14016"/>
                  <a:pt x="19618" y="13992"/>
                  <a:pt x="19576" y="13960"/>
                </a:cubicBezTo>
                <a:cubicBezTo>
                  <a:pt x="19539" y="13935"/>
                  <a:pt x="19504" y="13909"/>
                  <a:pt x="19468" y="13891"/>
                </a:cubicBezTo>
                <a:cubicBezTo>
                  <a:pt x="19423" y="13869"/>
                  <a:pt x="19391" y="13837"/>
                  <a:pt x="19376" y="13811"/>
                </a:cubicBezTo>
                <a:cubicBezTo>
                  <a:pt x="19212" y="13691"/>
                  <a:pt x="19144" y="13668"/>
                  <a:pt x="18877" y="13624"/>
                </a:cubicBezTo>
                <a:cubicBezTo>
                  <a:pt x="18791" y="13610"/>
                  <a:pt x="18718" y="13594"/>
                  <a:pt x="18642" y="13579"/>
                </a:cubicBezTo>
                <a:cubicBezTo>
                  <a:pt x="18630" y="13576"/>
                  <a:pt x="18617" y="13575"/>
                  <a:pt x="18605" y="13572"/>
                </a:cubicBezTo>
                <a:cubicBezTo>
                  <a:pt x="18287" y="13506"/>
                  <a:pt x="18053" y="13428"/>
                  <a:pt x="17866" y="13323"/>
                </a:cubicBezTo>
                <a:cubicBezTo>
                  <a:pt x="17815" y="13295"/>
                  <a:pt x="17769" y="13273"/>
                  <a:pt x="17723" y="13254"/>
                </a:cubicBezTo>
                <a:cubicBezTo>
                  <a:pt x="17705" y="13248"/>
                  <a:pt x="17687" y="13243"/>
                  <a:pt x="17669" y="13238"/>
                </a:cubicBezTo>
                <a:cubicBezTo>
                  <a:pt x="17644" y="13230"/>
                  <a:pt x="17621" y="13222"/>
                  <a:pt x="17594" y="13216"/>
                </a:cubicBezTo>
                <a:cubicBezTo>
                  <a:pt x="17503" y="13199"/>
                  <a:pt x="17387" y="13191"/>
                  <a:pt x="17186" y="13181"/>
                </a:cubicBezTo>
                <a:cubicBezTo>
                  <a:pt x="17184" y="13181"/>
                  <a:pt x="17181" y="13181"/>
                  <a:pt x="17179" y="13181"/>
                </a:cubicBezTo>
                <a:cubicBezTo>
                  <a:pt x="17135" y="13180"/>
                  <a:pt x="17102" y="13178"/>
                  <a:pt x="17050" y="13178"/>
                </a:cubicBezTo>
                <a:cubicBezTo>
                  <a:pt x="17030" y="13177"/>
                  <a:pt x="16975" y="13169"/>
                  <a:pt x="16944" y="13166"/>
                </a:cubicBezTo>
                <a:cubicBezTo>
                  <a:pt x="16882" y="13161"/>
                  <a:pt x="16806" y="13151"/>
                  <a:pt x="16743" y="13142"/>
                </a:cubicBezTo>
                <a:cubicBezTo>
                  <a:pt x="16652" y="13131"/>
                  <a:pt x="16534" y="13111"/>
                  <a:pt x="16400" y="13084"/>
                </a:cubicBezTo>
                <a:cubicBezTo>
                  <a:pt x="16001" y="13012"/>
                  <a:pt x="15525" y="12915"/>
                  <a:pt x="15195" y="12828"/>
                </a:cubicBezTo>
                <a:cubicBezTo>
                  <a:pt x="15056" y="12792"/>
                  <a:pt x="14678" y="12699"/>
                  <a:pt x="14355" y="12623"/>
                </a:cubicBezTo>
                <a:cubicBezTo>
                  <a:pt x="14032" y="12547"/>
                  <a:pt x="13722" y="12464"/>
                  <a:pt x="13668" y="12439"/>
                </a:cubicBezTo>
                <a:cubicBezTo>
                  <a:pt x="13651" y="12431"/>
                  <a:pt x="13623" y="12406"/>
                  <a:pt x="13591" y="12372"/>
                </a:cubicBezTo>
                <a:cubicBezTo>
                  <a:pt x="13585" y="12368"/>
                  <a:pt x="13582" y="12362"/>
                  <a:pt x="13577" y="12358"/>
                </a:cubicBezTo>
                <a:cubicBezTo>
                  <a:pt x="13573" y="12356"/>
                  <a:pt x="13568" y="12353"/>
                  <a:pt x="13565" y="12350"/>
                </a:cubicBezTo>
                <a:cubicBezTo>
                  <a:pt x="13469" y="12274"/>
                  <a:pt x="13411" y="12177"/>
                  <a:pt x="13293" y="12009"/>
                </a:cubicBezTo>
                <a:cubicBezTo>
                  <a:pt x="13235" y="11926"/>
                  <a:pt x="13182" y="11836"/>
                  <a:pt x="13129" y="11750"/>
                </a:cubicBezTo>
                <a:cubicBezTo>
                  <a:pt x="13109" y="11719"/>
                  <a:pt x="13088" y="11691"/>
                  <a:pt x="13070" y="11661"/>
                </a:cubicBezTo>
                <a:cubicBezTo>
                  <a:pt x="13014" y="11570"/>
                  <a:pt x="12968" y="11486"/>
                  <a:pt x="12946" y="11431"/>
                </a:cubicBezTo>
                <a:cubicBezTo>
                  <a:pt x="12943" y="11423"/>
                  <a:pt x="12940" y="11408"/>
                  <a:pt x="12936" y="11399"/>
                </a:cubicBezTo>
                <a:cubicBezTo>
                  <a:pt x="12898" y="11292"/>
                  <a:pt x="12855" y="11120"/>
                  <a:pt x="12821" y="10943"/>
                </a:cubicBezTo>
                <a:cubicBezTo>
                  <a:pt x="12821" y="10940"/>
                  <a:pt x="12820" y="10937"/>
                  <a:pt x="12819" y="10934"/>
                </a:cubicBezTo>
                <a:cubicBezTo>
                  <a:pt x="12781" y="10753"/>
                  <a:pt x="12750" y="10581"/>
                  <a:pt x="12751" y="10520"/>
                </a:cubicBezTo>
                <a:cubicBezTo>
                  <a:pt x="12752" y="10425"/>
                  <a:pt x="12700" y="10281"/>
                  <a:pt x="12639" y="10180"/>
                </a:cubicBezTo>
                <a:cubicBezTo>
                  <a:pt x="12608" y="10140"/>
                  <a:pt x="12578" y="10105"/>
                  <a:pt x="12547" y="10073"/>
                </a:cubicBezTo>
                <a:cubicBezTo>
                  <a:pt x="12494" y="10037"/>
                  <a:pt x="12424" y="9974"/>
                  <a:pt x="12390" y="9926"/>
                </a:cubicBezTo>
                <a:cubicBezTo>
                  <a:pt x="12341" y="9859"/>
                  <a:pt x="12249" y="9819"/>
                  <a:pt x="12043" y="9774"/>
                </a:cubicBezTo>
                <a:cubicBezTo>
                  <a:pt x="12034" y="9772"/>
                  <a:pt x="12026" y="9770"/>
                  <a:pt x="12017" y="9767"/>
                </a:cubicBezTo>
                <a:cubicBezTo>
                  <a:pt x="11974" y="9758"/>
                  <a:pt x="11964" y="9752"/>
                  <a:pt x="11909" y="9741"/>
                </a:cubicBezTo>
                <a:cubicBezTo>
                  <a:pt x="11772" y="9712"/>
                  <a:pt x="11648" y="9674"/>
                  <a:pt x="11635" y="9659"/>
                </a:cubicBezTo>
                <a:cubicBezTo>
                  <a:pt x="11628" y="9651"/>
                  <a:pt x="11613" y="9645"/>
                  <a:pt x="11595" y="9640"/>
                </a:cubicBezTo>
                <a:cubicBezTo>
                  <a:pt x="11595" y="9640"/>
                  <a:pt x="11595" y="9639"/>
                  <a:pt x="11595" y="9639"/>
                </a:cubicBezTo>
                <a:cubicBezTo>
                  <a:pt x="11595" y="9639"/>
                  <a:pt x="11593" y="9639"/>
                  <a:pt x="11593" y="9639"/>
                </a:cubicBezTo>
                <a:cubicBezTo>
                  <a:pt x="11574" y="9634"/>
                  <a:pt x="11554" y="9632"/>
                  <a:pt x="11534" y="9632"/>
                </a:cubicBezTo>
                <a:cubicBezTo>
                  <a:pt x="11529" y="9632"/>
                  <a:pt x="11513" y="9624"/>
                  <a:pt x="11506" y="9622"/>
                </a:cubicBezTo>
                <a:cubicBezTo>
                  <a:pt x="11503" y="9622"/>
                  <a:pt x="11497" y="9620"/>
                  <a:pt x="11494" y="9620"/>
                </a:cubicBezTo>
                <a:cubicBezTo>
                  <a:pt x="11411" y="9620"/>
                  <a:pt x="11314" y="9554"/>
                  <a:pt x="11243" y="9475"/>
                </a:cubicBezTo>
                <a:lnTo>
                  <a:pt x="11117" y="9383"/>
                </a:lnTo>
                <a:lnTo>
                  <a:pt x="11178" y="9212"/>
                </a:lnTo>
                <a:cubicBezTo>
                  <a:pt x="11184" y="9195"/>
                  <a:pt x="11190" y="9180"/>
                  <a:pt x="11199" y="9164"/>
                </a:cubicBezTo>
                <a:cubicBezTo>
                  <a:pt x="11231" y="9083"/>
                  <a:pt x="11268" y="9036"/>
                  <a:pt x="11335" y="9007"/>
                </a:cubicBezTo>
                <a:cubicBezTo>
                  <a:pt x="11373" y="8981"/>
                  <a:pt x="11412" y="8962"/>
                  <a:pt x="11450" y="8962"/>
                </a:cubicBezTo>
                <a:cubicBezTo>
                  <a:pt x="11491" y="8962"/>
                  <a:pt x="11539" y="8954"/>
                  <a:pt x="11593" y="8940"/>
                </a:cubicBezTo>
                <a:cubicBezTo>
                  <a:pt x="11594" y="8940"/>
                  <a:pt x="11596" y="8940"/>
                  <a:pt x="11597" y="8940"/>
                </a:cubicBezTo>
                <a:cubicBezTo>
                  <a:pt x="11598" y="8940"/>
                  <a:pt x="11597" y="8938"/>
                  <a:pt x="11597" y="8938"/>
                </a:cubicBezTo>
                <a:cubicBezTo>
                  <a:pt x="11699" y="8911"/>
                  <a:pt x="11815" y="8861"/>
                  <a:pt x="11921" y="8800"/>
                </a:cubicBezTo>
                <a:cubicBezTo>
                  <a:pt x="12142" y="8653"/>
                  <a:pt x="12471" y="8317"/>
                  <a:pt x="13051" y="7681"/>
                </a:cubicBezTo>
                <a:cubicBezTo>
                  <a:pt x="13099" y="7627"/>
                  <a:pt x="13152" y="7568"/>
                  <a:pt x="13192" y="7519"/>
                </a:cubicBezTo>
                <a:cubicBezTo>
                  <a:pt x="13211" y="7497"/>
                  <a:pt x="13258" y="7455"/>
                  <a:pt x="13286" y="7425"/>
                </a:cubicBezTo>
                <a:cubicBezTo>
                  <a:pt x="13299" y="7411"/>
                  <a:pt x="13305" y="7405"/>
                  <a:pt x="13319" y="7390"/>
                </a:cubicBezTo>
                <a:cubicBezTo>
                  <a:pt x="13333" y="7375"/>
                  <a:pt x="13370" y="7343"/>
                  <a:pt x="13389" y="7324"/>
                </a:cubicBezTo>
                <a:cubicBezTo>
                  <a:pt x="13435" y="7280"/>
                  <a:pt x="13467" y="7247"/>
                  <a:pt x="13520" y="7200"/>
                </a:cubicBezTo>
                <a:cubicBezTo>
                  <a:pt x="13660" y="7073"/>
                  <a:pt x="13824" y="6933"/>
                  <a:pt x="13987" y="6807"/>
                </a:cubicBezTo>
                <a:cubicBezTo>
                  <a:pt x="14114" y="6709"/>
                  <a:pt x="14216" y="6624"/>
                  <a:pt x="14308" y="6540"/>
                </a:cubicBezTo>
                <a:cubicBezTo>
                  <a:pt x="14332" y="6517"/>
                  <a:pt x="14357" y="6494"/>
                  <a:pt x="14379" y="6473"/>
                </a:cubicBezTo>
                <a:cubicBezTo>
                  <a:pt x="14420" y="6432"/>
                  <a:pt x="14458" y="6391"/>
                  <a:pt x="14494" y="6351"/>
                </a:cubicBezTo>
                <a:cubicBezTo>
                  <a:pt x="14533" y="6306"/>
                  <a:pt x="14569" y="6260"/>
                  <a:pt x="14601" y="6215"/>
                </a:cubicBezTo>
                <a:cubicBezTo>
                  <a:pt x="14614" y="6198"/>
                  <a:pt x="14627" y="6181"/>
                  <a:pt x="14639" y="6163"/>
                </a:cubicBezTo>
                <a:cubicBezTo>
                  <a:pt x="14681" y="6099"/>
                  <a:pt x="14719" y="6035"/>
                  <a:pt x="14754" y="5963"/>
                </a:cubicBezTo>
                <a:cubicBezTo>
                  <a:pt x="14963" y="5530"/>
                  <a:pt x="15042" y="5229"/>
                  <a:pt x="15063" y="4784"/>
                </a:cubicBezTo>
                <a:cubicBezTo>
                  <a:pt x="15069" y="4677"/>
                  <a:pt x="15074" y="4602"/>
                  <a:pt x="15080" y="4532"/>
                </a:cubicBezTo>
                <a:cubicBezTo>
                  <a:pt x="15080" y="4531"/>
                  <a:pt x="15080" y="4531"/>
                  <a:pt x="15080" y="4530"/>
                </a:cubicBezTo>
                <a:cubicBezTo>
                  <a:pt x="15082" y="4502"/>
                  <a:pt x="15086" y="4475"/>
                  <a:pt x="15089" y="4452"/>
                </a:cubicBezTo>
                <a:cubicBezTo>
                  <a:pt x="15094" y="4414"/>
                  <a:pt x="15100" y="4378"/>
                  <a:pt x="15108" y="4351"/>
                </a:cubicBezTo>
                <a:cubicBezTo>
                  <a:pt x="15129" y="4268"/>
                  <a:pt x="15174" y="4205"/>
                  <a:pt x="15237" y="4134"/>
                </a:cubicBezTo>
                <a:cubicBezTo>
                  <a:pt x="15237" y="4134"/>
                  <a:pt x="15237" y="4132"/>
                  <a:pt x="15237" y="4132"/>
                </a:cubicBezTo>
                <a:cubicBezTo>
                  <a:pt x="15237" y="4117"/>
                  <a:pt x="15265" y="4088"/>
                  <a:pt x="15303" y="4057"/>
                </a:cubicBezTo>
                <a:cubicBezTo>
                  <a:pt x="15307" y="4053"/>
                  <a:pt x="15310" y="4049"/>
                  <a:pt x="15314" y="4044"/>
                </a:cubicBezTo>
                <a:cubicBezTo>
                  <a:pt x="15413" y="3946"/>
                  <a:pt x="15503" y="3833"/>
                  <a:pt x="15568" y="3728"/>
                </a:cubicBezTo>
                <a:cubicBezTo>
                  <a:pt x="15570" y="3723"/>
                  <a:pt x="15572" y="3720"/>
                  <a:pt x="15575" y="3716"/>
                </a:cubicBezTo>
                <a:cubicBezTo>
                  <a:pt x="15622" y="3625"/>
                  <a:pt x="15659" y="3532"/>
                  <a:pt x="15659" y="3482"/>
                </a:cubicBezTo>
                <a:cubicBezTo>
                  <a:pt x="15659" y="3459"/>
                  <a:pt x="15677" y="3419"/>
                  <a:pt x="15704" y="3375"/>
                </a:cubicBezTo>
                <a:cubicBezTo>
                  <a:pt x="15726" y="3331"/>
                  <a:pt x="15755" y="3283"/>
                  <a:pt x="15793" y="3243"/>
                </a:cubicBezTo>
                <a:cubicBezTo>
                  <a:pt x="15820" y="3215"/>
                  <a:pt x="15843" y="3189"/>
                  <a:pt x="15863" y="3164"/>
                </a:cubicBezTo>
                <a:cubicBezTo>
                  <a:pt x="15870" y="3156"/>
                  <a:pt x="15880" y="3144"/>
                  <a:pt x="15884" y="3138"/>
                </a:cubicBezTo>
                <a:cubicBezTo>
                  <a:pt x="15902" y="3114"/>
                  <a:pt x="15917" y="3093"/>
                  <a:pt x="15917" y="3086"/>
                </a:cubicBezTo>
                <a:cubicBezTo>
                  <a:pt x="15917" y="3074"/>
                  <a:pt x="15946" y="3045"/>
                  <a:pt x="15985" y="3014"/>
                </a:cubicBezTo>
                <a:cubicBezTo>
                  <a:pt x="16023" y="2977"/>
                  <a:pt x="16075" y="2933"/>
                  <a:pt x="16133" y="2887"/>
                </a:cubicBezTo>
                <a:cubicBezTo>
                  <a:pt x="16145" y="2872"/>
                  <a:pt x="16159" y="2856"/>
                  <a:pt x="16159" y="2847"/>
                </a:cubicBezTo>
                <a:cubicBezTo>
                  <a:pt x="16159" y="2821"/>
                  <a:pt x="16260" y="2753"/>
                  <a:pt x="16386" y="2696"/>
                </a:cubicBezTo>
                <a:cubicBezTo>
                  <a:pt x="16422" y="2680"/>
                  <a:pt x="16451" y="2666"/>
                  <a:pt x="16480" y="2651"/>
                </a:cubicBezTo>
                <a:cubicBezTo>
                  <a:pt x="16482" y="2651"/>
                  <a:pt x="16485" y="2649"/>
                  <a:pt x="16487" y="2648"/>
                </a:cubicBezTo>
                <a:cubicBezTo>
                  <a:pt x="16498" y="2644"/>
                  <a:pt x="16506" y="2640"/>
                  <a:pt x="16515" y="2636"/>
                </a:cubicBezTo>
                <a:cubicBezTo>
                  <a:pt x="16515" y="2636"/>
                  <a:pt x="16515" y="2635"/>
                  <a:pt x="16515" y="2635"/>
                </a:cubicBezTo>
                <a:cubicBezTo>
                  <a:pt x="16586" y="2598"/>
                  <a:pt x="16632" y="2565"/>
                  <a:pt x="16654" y="2531"/>
                </a:cubicBezTo>
                <a:cubicBezTo>
                  <a:pt x="16657" y="2521"/>
                  <a:pt x="16658" y="2510"/>
                  <a:pt x="16658" y="2499"/>
                </a:cubicBezTo>
                <a:cubicBezTo>
                  <a:pt x="16658" y="2469"/>
                  <a:pt x="16647" y="2437"/>
                  <a:pt x="16630" y="2404"/>
                </a:cubicBezTo>
                <a:cubicBezTo>
                  <a:pt x="16583" y="2344"/>
                  <a:pt x="16479" y="2266"/>
                  <a:pt x="16337" y="2165"/>
                </a:cubicBezTo>
                <a:cubicBezTo>
                  <a:pt x="16332" y="2162"/>
                  <a:pt x="16328" y="2158"/>
                  <a:pt x="16323" y="2155"/>
                </a:cubicBezTo>
                <a:cubicBezTo>
                  <a:pt x="16254" y="2113"/>
                  <a:pt x="16185" y="2065"/>
                  <a:pt x="16138" y="2021"/>
                </a:cubicBezTo>
                <a:cubicBezTo>
                  <a:pt x="16126" y="2010"/>
                  <a:pt x="16119" y="2002"/>
                  <a:pt x="16109" y="1993"/>
                </a:cubicBezTo>
                <a:cubicBezTo>
                  <a:pt x="16038" y="1930"/>
                  <a:pt x="16019" y="1882"/>
                  <a:pt x="16016" y="1800"/>
                </a:cubicBezTo>
                <a:cubicBezTo>
                  <a:pt x="16015" y="1785"/>
                  <a:pt x="16013" y="1772"/>
                  <a:pt x="16013" y="1754"/>
                </a:cubicBezTo>
                <a:cubicBezTo>
                  <a:pt x="16013" y="1606"/>
                  <a:pt x="15947" y="1326"/>
                  <a:pt x="15880" y="1142"/>
                </a:cubicBezTo>
                <a:cubicBezTo>
                  <a:pt x="15874" y="1130"/>
                  <a:pt x="15872" y="1119"/>
                  <a:pt x="15866" y="1107"/>
                </a:cubicBezTo>
                <a:cubicBezTo>
                  <a:pt x="15863" y="1100"/>
                  <a:pt x="15861" y="1097"/>
                  <a:pt x="15859" y="1090"/>
                </a:cubicBezTo>
                <a:cubicBezTo>
                  <a:pt x="15822" y="1024"/>
                  <a:pt x="15771" y="954"/>
                  <a:pt x="15713" y="883"/>
                </a:cubicBezTo>
                <a:cubicBezTo>
                  <a:pt x="15578" y="742"/>
                  <a:pt x="15359" y="540"/>
                  <a:pt x="15221" y="426"/>
                </a:cubicBezTo>
                <a:cubicBezTo>
                  <a:pt x="15163" y="385"/>
                  <a:pt x="15107" y="348"/>
                  <a:pt x="15049" y="314"/>
                </a:cubicBezTo>
                <a:cubicBezTo>
                  <a:pt x="14954" y="267"/>
                  <a:pt x="14809" y="205"/>
                  <a:pt x="14653" y="149"/>
                </a:cubicBezTo>
                <a:cubicBezTo>
                  <a:pt x="14587" y="125"/>
                  <a:pt x="14535" y="107"/>
                  <a:pt x="14484" y="90"/>
                </a:cubicBezTo>
                <a:cubicBezTo>
                  <a:pt x="14390" y="65"/>
                  <a:pt x="14296" y="44"/>
                  <a:pt x="14200" y="27"/>
                </a:cubicBezTo>
                <a:cubicBezTo>
                  <a:pt x="14106" y="15"/>
                  <a:pt x="14002" y="8"/>
                  <a:pt x="13842" y="3"/>
                </a:cubicBezTo>
                <a:cubicBezTo>
                  <a:pt x="13721" y="0"/>
                  <a:pt x="13620" y="-1"/>
                  <a:pt x="13532" y="2"/>
                </a:cubicBezTo>
                <a:close/>
                <a:moveTo>
                  <a:pt x="8692" y="1414"/>
                </a:moveTo>
                <a:cubicBezTo>
                  <a:pt x="8690" y="1415"/>
                  <a:pt x="8688" y="1415"/>
                  <a:pt x="8687" y="1416"/>
                </a:cubicBezTo>
                <a:cubicBezTo>
                  <a:pt x="8648" y="1446"/>
                  <a:pt x="8606" y="1479"/>
                  <a:pt x="8605" y="1486"/>
                </a:cubicBezTo>
                <a:cubicBezTo>
                  <a:pt x="8604" y="1494"/>
                  <a:pt x="8573" y="1540"/>
                  <a:pt x="8542" y="1583"/>
                </a:cubicBezTo>
                <a:cubicBezTo>
                  <a:pt x="8596" y="1521"/>
                  <a:pt x="8651" y="1458"/>
                  <a:pt x="8692" y="1414"/>
                </a:cubicBezTo>
                <a:close/>
                <a:moveTo>
                  <a:pt x="16060" y="2304"/>
                </a:moveTo>
                <a:cubicBezTo>
                  <a:pt x="16072" y="2304"/>
                  <a:pt x="16084" y="2307"/>
                  <a:pt x="16098" y="2312"/>
                </a:cubicBezTo>
                <a:cubicBezTo>
                  <a:pt x="16162" y="2336"/>
                  <a:pt x="16183" y="2387"/>
                  <a:pt x="16182" y="2509"/>
                </a:cubicBezTo>
                <a:cubicBezTo>
                  <a:pt x="16182" y="2655"/>
                  <a:pt x="16171" y="2675"/>
                  <a:pt x="16074" y="2680"/>
                </a:cubicBezTo>
                <a:cubicBezTo>
                  <a:pt x="15940" y="2687"/>
                  <a:pt x="15957" y="2701"/>
                  <a:pt x="15941" y="2559"/>
                </a:cubicBezTo>
                <a:cubicBezTo>
                  <a:pt x="15923" y="2404"/>
                  <a:pt x="15975" y="2300"/>
                  <a:pt x="16060" y="2304"/>
                </a:cubicBezTo>
                <a:close/>
                <a:moveTo>
                  <a:pt x="8896" y="7497"/>
                </a:moveTo>
                <a:cubicBezTo>
                  <a:pt x="8903" y="7497"/>
                  <a:pt x="8959" y="7560"/>
                  <a:pt x="9020" y="7634"/>
                </a:cubicBezTo>
                <a:cubicBezTo>
                  <a:pt x="9081" y="7709"/>
                  <a:pt x="9227" y="7836"/>
                  <a:pt x="9348" y="7917"/>
                </a:cubicBezTo>
                <a:cubicBezTo>
                  <a:pt x="9471" y="7999"/>
                  <a:pt x="9558" y="8078"/>
                  <a:pt x="9543" y="8096"/>
                </a:cubicBezTo>
                <a:cubicBezTo>
                  <a:pt x="9528" y="8113"/>
                  <a:pt x="9502" y="8128"/>
                  <a:pt x="9487" y="8128"/>
                </a:cubicBezTo>
                <a:cubicBezTo>
                  <a:pt x="9367" y="8127"/>
                  <a:pt x="8925" y="7882"/>
                  <a:pt x="8823" y="7758"/>
                </a:cubicBezTo>
                <a:cubicBezTo>
                  <a:pt x="8762" y="7685"/>
                  <a:pt x="8763" y="7669"/>
                  <a:pt x="8821" y="7588"/>
                </a:cubicBezTo>
                <a:cubicBezTo>
                  <a:pt x="8855" y="7538"/>
                  <a:pt x="8888" y="7497"/>
                  <a:pt x="8896" y="7497"/>
                </a:cubicBezTo>
                <a:close/>
              </a:path>
            </a:pathLst>
          </a:custGeom>
          <a:ln w="12700">
            <a:miter lim="400000"/>
          </a:ln>
        </p:spPr>
      </p:pic>
      <p:pic>
        <p:nvPicPr>
          <p:cNvPr id="131" name="C1_03L.jpeg" descr="C1_03L.jpeg"/>
          <p:cNvPicPr>
            <a:picLocks noChangeAspect="1"/>
          </p:cNvPicPr>
          <p:nvPr/>
        </p:nvPicPr>
        <p:blipFill>
          <a:blip r:embed="rId11">
            <a:extLst/>
          </a:blip>
          <a:srcRect l="4818" t="6282" r="5402" b="8473"/>
          <a:stretch>
            <a:fillRect/>
          </a:stretch>
        </p:blipFill>
        <p:spPr>
          <a:xfrm rot="21240000">
            <a:off x="12628221" y="5081833"/>
            <a:ext cx="3619258" cy="4123691"/>
          </a:xfrm>
          <a:custGeom>
            <a:avLst/>
            <a:gdLst/>
            <a:ahLst/>
            <a:cxnLst>
              <a:cxn ang="0">
                <a:pos x="wd2" y="hd2"/>
              </a:cxn>
              <a:cxn ang="5400000">
                <a:pos x="wd2" y="hd2"/>
              </a:cxn>
              <a:cxn ang="10800000">
                <a:pos x="wd2" y="hd2"/>
              </a:cxn>
              <a:cxn ang="16200000">
                <a:pos x="wd2" y="hd2"/>
              </a:cxn>
            </a:cxnLst>
            <a:rect l="0" t="0" r="r" b="b"/>
            <a:pathLst>
              <a:path w="21544" h="21581" fill="norm" stroke="1" extrusionOk="0">
                <a:moveTo>
                  <a:pt x="9426" y="1"/>
                </a:moveTo>
                <a:cubicBezTo>
                  <a:pt x="9077" y="8"/>
                  <a:pt x="8739" y="53"/>
                  <a:pt x="8417" y="140"/>
                </a:cubicBezTo>
                <a:cubicBezTo>
                  <a:pt x="7988" y="256"/>
                  <a:pt x="7216" y="609"/>
                  <a:pt x="6903" y="832"/>
                </a:cubicBezTo>
                <a:cubicBezTo>
                  <a:pt x="6556" y="1078"/>
                  <a:pt x="6190" y="1402"/>
                  <a:pt x="5894" y="1725"/>
                </a:cubicBezTo>
                <a:cubicBezTo>
                  <a:pt x="5763" y="1868"/>
                  <a:pt x="5567" y="2060"/>
                  <a:pt x="5462" y="2151"/>
                </a:cubicBezTo>
                <a:cubicBezTo>
                  <a:pt x="5357" y="2241"/>
                  <a:pt x="5239" y="2383"/>
                  <a:pt x="5200" y="2464"/>
                </a:cubicBezTo>
                <a:cubicBezTo>
                  <a:pt x="5161" y="2546"/>
                  <a:pt x="5106" y="2629"/>
                  <a:pt x="5079" y="2649"/>
                </a:cubicBezTo>
                <a:cubicBezTo>
                  <a:pt x="5052" y="2669"/>
                  <a:pt x="5030" y="2706"/>
                  <a:pt x="5030" y="2732"/>
                </a:cubicBezTo>
                <a:cubicBezTo>
                  <a:pt x="5030" y="2758"/>
                  <a:pt x="5017" y="2796"/>
                  <a:pt x="4999" y="2813"/>
                </a:cubicBezTo>
                <a:cubicBezTo>
                  <a:pt x="4981" y="2830"/>
                  <a:pt x="4946" y="2961"/>
                  <a:pt x="4921" y="3106"/>
                </a:cubicBezTo>
                <a:cubicBezTo>
                  <a:pt x="4896" y="3251"/>
                  <a:pt x="4850" y="3445"/>
                  <a:pt x="4822" y="3536"/>
                </a:cubicBezTo>
                <a:cubicBezTo>
                  <a:pt x="4793" y="3627"/>
                  <a:pt x="4763" y="3937"/>
                  <a:pt x="4753" y="4228"/>
                </a:cubicBezTo>
                <a:cubicBezTo>
                  <a:pt x="4743" y="4518"/>
                  <a:pt x="4731" y="4763"/>
                  <a:pt x="4727" y="4772"/>
                </a:cubicBezTo>
                <a:cubicBezTo>
                  <a:pt x="4724" y="4781"/>
                  <a:pt x="4725" y="4804"/>
                  <a:pt x="4730" y="4822"/>
                </a:cubicBezTo>
                <a:cubicBezTo>
                  <a:pt x="4734" y="4840"/>
                  <a:pt x="4743" y="4898"/>
                  <a:pt x="4748" y="4952"/>
                </a:cubicBezTo>
                <a:cubicBezTo>
                  <a:pt x="4764" y="5113"/>
                  <a:pt x="4807" y="5309"/>
                  <a:pt x="4845" y="5397"/>
                </a:cubicBezTo>
                <a:cubicBezTo>
                  <a:pt x="4865" y="5442"/>
                  <a:pt x="4887" y="5529"/>
                  <a:pt x="4895" y="5588"/>
                </a:cubicBezTo>
                <a:cubicBezTo>
                  <a:pt x="4903" y="5647"/>
                  <a:pt x="4953" y="5770"/>
                  <a:pt x="5006" y="5860"/>
                </a:cubicBezTo>
                <a:cubicBezTo>
                  <a:pt x="5059" y="5950"/>
                  <a:pt x="5086" y="6031"/>
                  <a:pt x="5067" y="6041"/>
                </a:cubicBezTo>
                <a:cubicBezTo>
                  <a:pt x="5049" y="6051"/>
                  <a:pt x="4973" y="6037"/>
                  <a:pt x="4897" y="6010"/>
                </a:cubicBezTo>
                <a:cubicBezTo>
                  <a:pt x="4733" y="5949"/>
                  <a:pt x="4536" y="5943"/>
                  <a:pt x="4474" y="5997"/>
                </a:cubicBezTo>
                <a:cubicBezTo>
                  <a:pt x="4404" y="6059"/>
                  <a:pt x="4423" y="6191"/>
                  <a:pt x="4529" y="6388"/>
                </a:cubicBezTo>
                <a:cubicBezTo>
                  <a:pt x="4582" y="6487"/>
                  <a:pt x="4668" y="6663"/>
                  <a:pt x="4718" y="6778"/>
                </a:cubicBezTo>
                <a:cubicBezTo>
                  <a:pt x="4768" y="6893"/>
                  <a:pt x="4848" y="7035"/>
                  <a:pt x="4897" y="7092"/>
                </a:cubicBezTo>
                <a:cubicBezTo>
                  <a:pt x="4950" y="7152"/>
                  <a:pt x="5004" y="7282"/>
                  <a:pt x="5030" y="7405"/>
                </a:cubicBezTo>
                <a:cubicBezTo>
                  <a:pt x="5084" y="7671"/>
                  <a:pt x="5194" y="7928"/>
                  <a:pt x="5320" y="8091"/>
                </a:cubicBezTo>
                <a:cubicBezTo>
                  <a:pt x="5410" y="8207"/>
                  <a:pt x="5544" y="8521"/>
                  <a:pt x="5571" y="8679"/>
                </a:cubicBezTo>
                <a:cubicBezTo>
                  <a:pt x="5577" y="8715"/>
                  <a:pt x="5595" y="8826"/>
                  <a:pt x="5611" y="8926"/>
                </a:cubicBezTo>
                <a:cubicBezTo>
                  <a:pt x="5628" y="9034"/>
                  <a:pt x="5669" y="9136"/>
                  <a:pt x="5715" y="9179"/>
                </a:cubicBezTo>
                <a:cubicBezTo>
                  <a:pt x="5761" y="9223"/>
                  <a:pt x="5792" y="9301"/>
                  <a:pt x="5795" y="9377"/>
                </a:cubicBezTo>
                <a:cubicBezTo>
                  <a:pt x="5797" y="9445"/>
                  <a:pt x="5822" y="9515"/>
                  <a:pt x="5849" y="9530"/>
                </a:cubicBezTo>
                <a:cubicBezTo>
                  <a:pt x="5878" y="9546"/>
                  <a:pt x="5893" y="9603"/>
                  <a:pt x="5887" y="9667"/>
                </a:cubicBezTo>
                <a:cubicBezTo>
                  <a:pt x="5880" y="9739"/>
                  <a:pt x="5900" y="9801"/>
                  <a:pt x="5946" y="9846"/>
                </a:cubicBezTo>
                <a:cubicBezTo>
                  <a:pt x="5985" y="9883"/>
                  <a:pt x="6006" y="9914"/>
                  <a:pt x="5993" y="9914"/>
                </a:cubicBezTo>
                <a:cubicBezTo>
                  <a:pt x="5962" y="9914"/>
                  <a:pt x="6032" y="10092"/>
                  <a:pt x="6159" y="10330"/>
                </a:cubicBezTo>
                <a:cubicBezTo>
                  <a:pt x="6218" y="10441"/>
                  <a:pt x="6267" y="10552"/>
                  <a:pt x="6268" y="10577"/>
                </a:cubicBezTo>
                <a:cubicBezTo>
                  <a:pt x="6268" y="10602"/>
                  <a:pt x="6302" y="10668"/>
                  <a:pt x="6343" y="10722"/>
                </a:cubicBezTo>
                <a:cubicBezTo>
                  <a:pt x="6384" y="10777"/>
                  <a:pt x="6419" y="10842"/>
                  <a:pt x="6419" y="10868"/>
                </a:cubicBezTo>
                <a:cubicBezTo>
                  <a:pt x="6419" y="10894"/>
                  <a:pt x="6449" y="10947"/>
                  <a:pt x="6487" y="10984"/>
                </a:cubicBezTo>
                <a:cubicBezTo>
                  <a:pt x="6526" y="11022"/>
                  <a:pt x="6568" y="11094"/>
                  <a:pt x="6582" y="11144"/>
                </a:cubicBezTo>
                <a:cubicBezTo>
                  <a:pt x="6601" y="11217"/>
                  <a:pt x="6587" y="11252"/>
                  <a:pt x="6504" y="11321"/>
                </a:cubicBezTo>
                <a:cubicBezTo>
                  <a:pt x="6120" y="11636"/>
                  <a:pt x="6031" y="11728"/>
                  <a:pt x="5911" y="11948"/>
                </a:cubicBezTo>
                <a:cubicBezTo>
                  <a:pt x="5839" y="12080"/>
                  <a:pt x="5781" y="12212"/>
                  <a:pt x="5781" y="12241"/>
                </a:cubicBezTo>
                <a:cubicBezTo>
                  <a:pt x="5781" y="12269"/>
                  <a:pt x="5764" y="12316"/>
                  <a:pt x="5745" y="12347"/>
                </a:cubicBezTo>
                <a:cubicBezTo>
                  <a:pt x="5727" y="12377"/>
                  <a:pt x="5704" y="12451"/>
                  <a:pt x="5693" y="12511"/>
                </a:cubicBezTo>
                <a:cubicBezTo>
                  <a:pt x="5676" y="12606"/>
                  <a:pt x="5491" y="13046"/>
                  <a:pt x="5349" y="13327"/>
                </a:cubicBezTo>
                <a:cubicBezTo>
                  <a:pt x="5228" y="13565"/>
                  <a:pt x="5184" y="13661"/>
                  <a:pt x="5160" y="13747"/>
                </a:cubicBezTo>
                <a:cubicBezTo>
                  <a:pt x="5145" y="13797"/>
                  <a:pt x="5114" y="13849"/>
                  <a:pt x="5091" y="13863"/>
                </a:cubicBezTo>
                <a:cubicBezTo>
                  <a:pt x="4993" y="13919"/>
                  <a:pt x="4646" y="14308"/>
                  <a:pt x="4621" y="14390"/>
                </a:cubicBezTo>
                <a:cubicBezTo>
                  <a:pt x="4594" y="14478"/>
                  <a:pt x="4588" y="14481"/>
                  <a:pt x="4344" y="14469"/>
                </a:cubicBezTo>
                <a:cubicBezTo>
                  <a:pt x="4103" y="14458"/>
                  <a:pt x="4097" y="14459"/>
                  <a:pt x="4073" y="14542"/>
                </a:cubicBezTo>
                <a:cubicBezTo>
                  <a:pt x="4059" y="14589"/>
                  <a:pt x="4055" y="14682"/>
                  <a:pt x="4063" y="14748"/>
                </a:cubicBezTo>
                <a:cubicBezTo>
                  <a:pt x="4082" y="14891"/>
                  <a:pt x="4012" y="14939"/>
                  <a:pt x="3744" y="14972"/>
                </a:cubicBezTo>
                <a:cubicBezTo>
                  <a:pt x="3624" y="14987"/>
                  <a:pt x="3551" y="15017"/>
                  <a:pt x="3520" y="15061"/>
                </a:cubicBezTo>
                <a:cubicBezTo>
                  <a:pt x="3495" y="15097"/>
                  <a:pt x="3379" y="15172"/>
                  <a:pt x="3263" y="15227"/>
                </a:cubicBezTo>
                <a:cubicBezTo>
                  <a:pt x="3084" y="15312"/>
                  <a:pt x="3037" y="15353"/>
                  <a:pt x="2972" y="15487"/>
                </a:cubicBezTo>
                <a:cubicBezTo>
                  <a:pt x="2929" y="15575"/>
                  <a:pt x="2894" y="15668"/>
                  <a:pt x="2894" y="15697"/>
                </a:cubicBezTo>
                <a:cubicBezTo>
                  <a:pt x="2894" y="15725"/>
                  <a:pt x="2791" y="15819"/>
                  <a:pt x="2665" y="15905"/>
                </a:cubicBezTo>
                <a:lnTo>
                  <a:pt x="2436" y="16062"/>
                </a:lnTo>
                <a:lnTo>
                  <a:pt x="1906" y="16050"/>
                </a:lnTo>
                <a:lnTo>
                  <a:pt x="1377" y="16040"/>
                </a:lnTo>
                <a:lnTo>
                  <a:pt x="1089" y="15892"/>
                </a:lnTo>
                <a:cubicBezTo>
                  <a:pt x="739" y="15713"/>
                  <a:pt x="631" y="15711"/>
                  <a:pt x="614" y="15882"/>
                </a:cubicBezTo>
                <a:cubicBezTo>
                  <a:pt x="605" y="15976"/>
                  <a:pt x="628" y="16025"/>
                  <a:pt x="742" y="16141"/>
                </a:cubicBezTo>
                <a:cubicBezTo>
                  <a:pt x="882" y="16286"/>
                  <a:pt x="1119" y="16406"/>
                  <a:pt x="1264" y="16407"/>
                </a:cubicBezTo>
                <a:cubicBezTo>
                  <a:pt x="1306" y="16408"/>
                  <a:pt x="1373" y="16429"/>
                  <a:pt x="1410" y="16453"/>
                </a:cubicBezTo>
                <a:cubicBezTo>
                  <a:pt x="1476" y="16495"/>
                  <a:pt x="1475" y="16503"/>
                  <a:pt x="1396" y="16710"/>
                </a:cubicBezTo>
                <a:cubicBezTo>
                  <a:pt x="1295" y="16977"/>
                  <a:pt x="1071" y="17251"/>
                  <a:pt x="848" y="17373"/>
                </a:cubicBezTo>
                <a:cubicBezTo>
                  <a:pt x="689" y="17460"/>
                  <a:pt x="183" y="17904"/>
                  <a:pt x="0" y="18108"/>
                </a:cubicBezTo>
                <a:lnTo>
                  <a:pt x="0" y="18443"/>
                </a:lnTo>
                <a:cubicBezTo>
                  <a:pt x="88" y="18440"/>
                  <a:pt x="212" y="18368"/>
                  <a:pt x="423" y="18202"/>
                </a:cubicBezTo>
                <a:cubicBezTo>
                  <a:pt x="796" y="17907"/>
                  <a:pt x="1127" y="17709"/>
                  <a:pt x="1176" y="17753"/>
                </a:cubicBezTo>
                <a:cubicBezTo>
                  <a:pt x="1203" y="17776"/>
                  <a:pt x="1158" y="17843"/>
                  <a:pt x="1032" y="17963"/>
                </a:cubicBezTo>
                <a:cubicBezTo>
                  <a:pt x="728" y="18254"/>
                  <a:pt x="307" y="18816"/>
                  <a:pt x="307" y="18931"/>
                </a:cubicBezTo>
                <a:cubicBezTo>
                  <a:pt x="307" y="19021"/>
                  <a:pt x="376" y="19078"/>
                  <a:pt x="482" y="19078"/>
                </a:cubicBezTo>
                <a:cubicBezTo>
                  <a:pt x="544" y="19078"/>
                  <a:pt x="627" y="19006"/>
                  <a:pt x="796" y="18810"/>
                </a:cubicBezTo>
                <a:cubicBezTo>
                  <a:pt x="1155" y="18395"/>
                  <a:pt x="1550" y="18017"/>
                  <a:pt x="1588" y="18050"/>
                </a:cubicBezTo>
                <a:cubicBezTo>
                  <a:pt x="1628" y="18085"/>
                  <a:pt x="1452" y="18428"/>
                  <a:pt x="1200" y="18804"/>
                </a:cubicBezTo>
                <a:cubicBezTo>
                  <a:pt x="1101" y="18952"/>
                  <a:pt x="1018" y="19110"/>
                  <a:pt x="1018" y="19155"/>
                </a:cubicBezTo>
                <a:cubicBezTo>
                  <a:pt x="1018" y="19246"/>
                  <a:pt x="1118" y="19295"/>
                  <a:pt x="1240" y="19261"/>
                </a:cubicBezTo>
                <a:cubicBezTo>
                  <a:pt x="1313" y="19241"/>
                  <a:pt x="1894" y="18426"/>
                  <a:pt x="2010" y="18181"/>
                </a:cubicBezTo>
                <a:cubicBezTo>
                  <a:pt x="2074" y="18046"/>
                  <a:pt x="2173" y="18018"/>
                  <a:pt x="2261" y="18110"/>
                </a:cubicBezTo>
                <a:cubicBezTo>
                  <a:pt x="2329" y="18182"/>
                  <a:pt x="2399" y="18542"/>
                  <a:pt x="2403" y="18833"/>
                </a:cubicBezTo>
                <a:cubicBezTo>
                  <a:pt x="2406" y="19098"/>
                  <a:pt x="2461" y="19198"/>
                  <a:pt x="2584" y="19163"/>
                </a:cubicBezTo>
                <a:cubicBezTo>
                  <a:pt x="2723" y="19125"/>
                  <a:pt x="2754" y="18960"/>
                  <a:pt x="2707" y="18511"/>
                </a:cubicBezTo>
                <a:cubicBezTo>
                  <a:pt x="2684" y="18291"/>
                  <a:pt x="2660" y="18104"/>
                  <a:pt x="2651" y="18096"/>
                </a:cubicBezTo>
                <a:cubicBezTo>
                  <a:pt x="2628" y="18076"/>
                  <a:pt x="2771" y="17832"/>
                  <a:pt x="2877" y="17707"/>
                </a:cubicBezTo>
                <a:cubicBezTo>
                  <a:pt x="2925" y="17651"/>
                  <a:pt x="3014" y="17517"/>
                  <a:pt x="3076" y="17410"/>
                </a:cubicBezTo>
                <a:cubicBezTo>
                  <a:pt x="3168" y="17251"/>
                  <a:pt x="3221" y="17202"/>
                  <a:pt x="3369" y="17136"/>
                </a:cubicBezTo>
                <a:cubicBezTo>
                  <a:pt x="3468" y="17092"/>
                  <a:pt x="3583" y="17030"/>
                  <a:pt x="3624" y="16999"/>
                </a:cubicBezTo>
                <a:cubicBezTo>
                  <a:pt x="3665" y="16968"/>
                  <a:pt x="3757" y="16931"/>
                  <a:pt x="3829" y="16918"/>
                </a:cubicBezTo>
                <a:cubicBezTo>
                  <a:pt x="4029" y="16882"/>
                  <a:pt x="4158" y="16814"/>
                  <a:pt x="4212" y="16715"/>
                </a:cubicBezTo>
                <a:cubicBezTo>
                  <a:pt x="4250" y="16645"/>
                  <a:pt x="4316" y="16611"/>
                  <a:pt x="4505" y="16559"/>
                </a:cubicBezTo>
                <a:cubicBezTo>
                  <a:pt x="4808" y="16475"/>
                  <a:pt x="5320" y="16260"/>
                  <a:pt x="5438" y="16166"/>
                </a:cubicBezTo>
                <a:cubicBezTo>
                  <a:pt x="5487" y="16128"/>
                  <a:pt x="5539" y="16066"/>
                  <a:pt x="5554" y="16031"/>
                </a:cubicBezTo>
                <a:cubicBezTo>
                  <a:pt x="5584" y="15962"/>
                  <a:pt x="5736" y="15936"/>
                  <a:pt x="5809" y="15988"/>
                </a:cubicBezTo>
                <a:cubicBezTo>
                  <a:pt x="5895" y="16048"/>
                  <a:pt x="6045" y="15984"/>
                  <a:pt x="6102" y="15863"/>
                </a:cubicBezTo>
                <a:cubicBezTo>
                  <a:pt x="6132" y="15800"/>
                  <a:pt x="6172" y="15749"/>
                  <a:pt x="6192" y="15749"/>
                </a:cubicBezTo>
                <a:cubicBezTo>
                  <a:pt x="6224" y="15749"/>
                  <a:pt x="6390" y="15660"/>
                  <a:pt x="6591" y="15537"/>
                </a:cubicBezTo>
                <a:cubicBezTo>
                  <a:pt x="6635" y="15510"/>
                  <a:pt x="6723" y="15391"/>
                  <a:pt x="6787" y="15273"/>
                </a:cubicBezTo>
                <a:cubicBezTo>
                  <a:pt x="6852" y="15155"/>
                  <a:pt x="6927" y="15049"/>
                  <a:pt x="6953" y="15034"/>
                </a:cubicBezTo>
                <a:cubicBezTo>
                  <a:pt x="6978" y="15020"/>
                  <a:pt x="7062" y="14943"/>
                  <a:pt x="7139" y="14866"/>
                </a:cubicBezTo>
                <a:cubicBezTo>
                  <a:pt x="7243" y="14763"/>
                  <a:pt x="7281" y="14697"/>
                  <a:pt x="7281" y="14615"/>
                </a:cubicBezTo>
                <a:cubicBezTo>
                  <a:pt x="7281" y="14553"/>
                  <a:pt x="7313" y="14438"/>
                  <a:pt x="7354" y="14359"/>
                </a:cubicBezTo>
                <a:cubicBezTo>
                  <a:pt x="7395" y="14280"/>
                  <a:pt x="7429" y="14175"/>
                  <a:pt x="7430" y="14127"/>
                </a:cubicBezTo>
                <a:cubicBezTo>
                  <a:pt x="7431" y="14000"/>
                  <a:pt x="7491" y="13984"/>
                  <a:pt x="7569" y="14089"/>
                </a:cubicBezTo>
                <a:cubicBezTo>
                  <a:pt x="7624" y="14163"/>
                  <a:pt x="7635" y="14239"/>
                  <a:pt x="7628" y="14494"/>
                </a:cubicBezTo>
                <a:cubicBezTo>
                  <a:pt x="7621" y="14774"/>
                  <a:pt x="7632" y="14840"/>
                  <a:pt x="7735" y="15086"/>
                </a:cubicBezTo>
                <a:lnTo>
                  <a:pt x="7850" y="15362"/>
                </a:lnTo>
                <a:lnTo>
                  <a:pt x="7787" y="15628"/>
                </a:lnTo>
                <a:cubicBezTo>
                  <a:pt x="7694" y="16005"/>
                  <a:pt x="7720" y="16225"/>
                  <a:pt x="7914" y="16623"/>
                </a:cubicBezTo>
                <a:cubicBezTo>
                  <a:pt x="8001" y="16801"/>
                  <a:pt x="8027" y="16919"/>
                  <a:pt x="8065" y="17315"/>
                </a:cubicBezTo>
                <a:cubicBezTo>
                  <a:pt x="8074" y="17400"/>
                  <a:pt x="8078" y="17455"/>
                  <a:pt x="8084" y="17525"/>
                </a:cubicBezTo>
                <a:cubicBezTo>
                  <a:pt x="8100" y="17590"/>
                  <a:pt x="8108" y="17683"/>
                  <a:pt x="8117" y="17859"/>
                </a:cubicBezTo>
                <a:cubicBezTo>
                  <a:pt x="8123" y="17977"/>
                  <a:pt x="8139" y="18096"/>
                  <a:pt x="8153" y="18123"/>
                </a:cubicBezTo>
                <a:cubicBezTo>
                  <a:pt x="8166" y="18150"/>
                  <a:pt x="8213" y="18269"/>
                  <a:pt x="8257" y="18387"/>
                </a:cubicBezTo>
                <a:cubicBezTo>
                  <a:pt x="8300" y="18504"/>
                  <a:pt x="8393" y="18695"/>
                  <a:pt x="8465" y="18810"/>
                </a:cubicBezTo>
                <a:cubicBezTo>
                  <a:pt x="8589" y="19011"/>
                  <a:pt x="8595" y="19035"/>
                  <a:pt x="8611" y="19435"/>
                </a:cubicBezTo>
                <a:cubicBezTo>
                  <a:pt x="8635" y="20011"/>
                  <a:pt x="8666" y="20301"/>
                  <a:pt x="8713" y="20385"/>
                </a:cubicBezTo>
                <a:cubicBezTo>
                  <a:pt x="8739" y="20432"/>
                  <a:pt x="8738" y="20483"/>
                  <a:pt x="8715" y="20547"/>
                </a:cubicBezTo>
                <a:cubicBezTo>
                  <a:pt x="8744" y="20703"/>
                  <a:pt x="8775" y="20836"/>
                  <a:pt x="8798" y="20858"/>
                </a:cubicBezTo>
                <a:cubicBezTo>
                  <a:pt x="8850" y="20909"/>
                  <a:pt x="8862" y="21073"/>
                  <a:pt x="8845" y="21215"/>
                </a:cubicBezTo>
                <a:cubicBezTo>
                  <a:pt x="8843" y="21280"/>
                  <a:pt x="8839" y="21337"/>
                  <a:pt x="8824" y="21365"/>
                </a:cubicBezTo>
                <a:cubicBezTo>
                  <a:pt x="8782" y="21443"/>
                  <a:pt x="8761" y="21505"/>
                  <a:pt x="8750" y="21581"/>
                </a:cubicBezTo>
                <a:lnTo>
                  <a:pt x="9792" y="21581"/>
                </a:lnTo>
                <a:cubicBezTo>
                  <a:pt x="9824" y="21425"/>
                  <a:pt x="9877" y="21319"/>
                  <a:pt x="10033" y="21191"/>
                </a:cubicBezTo>
                <a:cubicBezTo>
                  <a:pt x="10087" y="21147"/>
                  <a:pt x="10130" y="21098"/>
                  <a:pt x="10130" y="21083"/>
                </a:cubicBezTo>
                <a:cubicBezTo>
                  <a:pt x="10130" y="21067"/>
                  <a:pt x="10205" y="20973"/>
                  <a:pt x="10298" y="20873"/>
                </a:cubicBezTo>
                <a:cubicBezTo>
                  <a:pt x="10558" y="20592"/>
                  <a:pt x="10568" y="20561"/>
                  <a:pt x="10586" y="20050"/>
                </a:cubicBezTo>
                <a:cubicBezTo>
                  <a:pt x="10595" y="19796"/>
                  <a:pt x="10624" y="19557"/>
                  <a:pt x="10647" y="19519"/>
                </a:cubicBezTo>
                <a:cubicBezTo>
                  <a:pt x="10703" y="19429"/>
                  <a:pt x="10839" y="19449"/>
                  <a:pt x="11054" y="19575"/>
                </a:cubicBezTo>
                <a:cubicBezTo>
                  <a:pt x="11219" y="19671"/>
                  <a:pt x="11390" y="19716"/>
                  <a:pt x="11574" y="19712"/>
                </a:cubicBezTo>
                <a:cubicBezTo>
                  <a:pt x="11700" y="19709"/>
                  <a:pt x="11863" y="19787"/>
                  <a:pt x="12107" y="19973"/>
                </a:cubicBezTo>
                <a:cubicBezTo>
                  <a:pt x="12347" y="20156"/>
                  <a:pt x="12619" y="20270"/>
                  <a:pt x="12863" y="20287"/>
                </a:cubicBezTo>
                <a:cubicBezTo>
                  <a:pt x="13132" y="20306"/>
                  <a:pt x="13251" y="20254"/>
                  <a:pt x="13296" y="20094"/>
                </a:cubicBezTo>
                <a:cubicBezTo>
                  <a:pt x="13326" y="19987"/>
                  <a:pt x="13315" y="19952"/>
                  <a:pt x="13201" y="19786"/>
                </a:cubicBezTo>
                <a:cubicBezTo>
                  <a:pt x="13062" y="19584"/>
                  <a:pt x="12767" y="19312"/>
                  <a:pt x="12575" y="19209"/>
                </a:cubicBezTo>
                <a:cubicBezTo>
                  <a:pt x="12432" y="19133"/>
                  <a:pt x="12429" y="19118"/>
                  <a:pt x="12535" y="18960"/>
                </a:cubicBezTo>
                <a:cubicBezTo>
                  <a:pt x="12580" y="18893"/>
                  <a:pt x="12633" y="18769"/>
                  <a:pt x="12651" y="18686"/>
                </a:cubicBezTo>
                <a:cubicBezTo>
                  <a:pt x="12732" y="18306"/>
                  <a:pt x="12750" y="18193"/>
                  <a:pt x="12752" y="18038"/>
                </a:cubicBezTo>
                <a:cubicBezTo>
                  <a:pt x="12755" y="17892"/>
                  <a:pt x="12770" y="17857"/>
                  <a:pt x="12885" y="17759"/>
                </a:cubicBezTo>
                <a:cubicBezTo>
                  <a:pt x="12957" y="17698"/>
                  <a:pt x="13017" y="17628"/>
                  <a:pt x="13017" y="17604"/>
                </a:cubicBezTo>
                <a:cubicBezTo>
                  <a:pt x="13017" y="17553"/>
                  <a:pt x="13189" y="17240"/>
                  <a:pt x="13258" y="17167"/>
                </a:cubicBezTo>
                <a:cubicBezTo>
                  <a:pt x="13322" y="17100"/>
                  <a:pt x="13509" y="16591"/>
                  <a:pt x="13513" y="16474"/>
                </a:cubicBezTo>
                <a:cubicBezTo>
                  <a:pt x="13515" y="16421"/>
                  <a:pt x="13487" y="16340"/>
                  <a:pt x="13452" y="16293"/>
                </a:cubicBezTo>
                <a:cubicBezTo>
                  <a:pt x="13417" y="16246"/>
                  <a:pt x="13398" y="16196"/>
                  <a:pt x="13409" y="16181"/>
                </a:cubicBezTo>
                <a:cubicBezTo>
                  <a:pt x="13420" y="16165"/>
                  <a:pt x="13542" y="16126"/>
                  <a:pt x="13678" y="16094"/>
                </a:cubicBezTo>
                <a:lnTo>
                  <a:pt x="13926" y="16033"/>
                </a:lnTo>
                <a:lnTo>
                  <a:pt x="13898" y="15834"/>
                </a:lnTo>
                <a:cubicBezTo>
                  <a:pt x="13857" y="15549"/>
                  <a:pt x="13862" y="15296"/>
                  <a:pt x="13922" y="14843"/>
                </a:cubicBezTo>
                <a:cubicBezTo>
                  <a:pt x="13986" y="14355"/>
                  <a:pt x="14003" y="14328"/>
                  <a:pt x="14146" y="14457"/>
                </a:cubicBezTo>
                <a:cubicBezTo>
                  <a:pt x="14270" y="14568"/>
                  <a:pt x="14456" y="14605"/>
                  <a:pt x="14694" y="14565"/>
                </a:cubicBezTo>
                <a:cubicBezTo>
                  <a:pt x="14887" y="14533"/>
                  <a:pt x="14986" y="14583"/>
                  <a:pt x="15023" y="14729"/>
                </a:cubicBezTo>
                <a:cubicBezTo>
                  <a:pt x="15052" y="14845"/>
                  <a:pt x="15138" y="14900"/>
                  <a:pt x="15398" y="14970"/>
                </a:cubicBezTo>
                <a:cubicBezTo>
                  <a:pt x="16217" y="15190"/>
                  <a:pt x="16137" y="15165"/>
                  <a:pt x="16336" y="15271"/>
                </a:cubicBezTo>
                <a:cubicBezTo>
                  <a:pt x="16419" y="15315"/>
                  <a:pt x="16528" y="15368"/>
                  <a:pt x="16579" y="15392"/>
                </a:cubicBezTo>
                <a:cubicBezTo>
                  <a:pt x="16631" y="15415"/>
                  <a:pt x="16796" y="15504"/>
                  <a:pt x="16946" y="15589"/>
                </a:cubicBezTo>
                <a:cubicBezTo>
                  <a:pt x="17154" y="15707"/>
                  <a:pt x="17269" y="15749"/>
                  <a:pt x="17432" y="15767"/>
                </a:cubicBezTo>
                <a:cubicBezTo>
                  <a:pt x="17550" y="15780"/>
                  <a:pt x="17698" y="15811"/>
                  <a:pt x="17765" y="15836"/>
                </a:cubicBezTo>
                <a:cubicBezTo>
                  <a:pt x="17832" y="15861"/>
                  <a:pt x="17933" y="15882"/>
                  <a:pt x="17987" y="15882"/>
                </a:cubicBezTo>
                <a:cubicBezTo>
                  <a:pt x="18055" y="15882"/>
                  <a:pt x="18143" y="15930"/>
                  <a:pt x="18266" y="16037"/>
                </a:cubicBezTo>
                <a:cubicBezTo>
                  <a:pt x="18365" y="16124"/>
                  <a:pt x="18504" y="16240"/>
                  <a:pt x="18576" y="16297"/>
                </a:cubicBezTo>
                <a:cubicBezTo>
                  <a:pt x="18690" y="16388"/>
                  <a:pt x="18707" y="16426"/>
                  <a:pt x="18725" y="16594"/>
                </a:cubicBezTo>
                <a:cubicBezTo>
                  <a:pt x="18750" y="16846"/>
                  <a:pt x="18824" y="17162"/>
                  <a:pt x="18880" y="17265"/>
                </a:cubicBezTo>
                <a:cubicBezTo>
                  <a:pt x="18905" y="17310"/>
                  <a:pt x="18961" y="17353"/>
                  <a:pt x="19006" y="17358"/>
                </a:cubicBezTo>
                <a:cubicBezTo>
                  <a:pt x="19116" y="17372"/>
                  <a:pt x="19145" y="17261"/>
                  <a:pt x="19093" y="17016"/>
                </a:cubicBezTo>
                <a:cubicBezTo>
                  <a:pt x="19027" y="16703"/>
                  <a:pt x="19041" y="16493"/>
                  <a:pt x="19131" y="16422"/>
                </a:cubicBezTo>
                <a:cubicBezTo>
                  <a:pt x="19232" y="16342"/>
                  <a:pt x="19304" y="16382"/>
                  <a:pt x="19429" y="16582"/>
                </a:cubicBezTo>
                <a:cubicBezTo>
                  <a:pt x="19480" y="16665"/>
                  <a:pt x="19615" y="16818"/>
                  <a:pt x="19729" y="16924"/>
                </a:cubicBezTo>
                <a:cubicBezTo>
                  <a:pt x="19842" y="17031"/>
                  <a:pt x="20006" y="17190"/>
                  <a:pt x="20092" y="17275"/>
                </a:cubicBezTo>
                <a:cubicBezTo>
                  <a:pt x="20260" y="17442"/>
                  <a:pt x="20325" y="17461"/>
                  <a:pt x="20421" y="17377"/>
                </a:cubicBezTo>
                <a:cubicBezTo>
                  <a:pt x="20499" y="17308"/>
                  <a:pt x="20466" y="17215"/>
                  <a:pt x="20312" y="17068"/>
                </a:cubicBezTo>
                <a:cubicBezTo>
                  <a:pt x="20120" y="16884"/>
                  <a:pt x="19915" y="16651"/>
                  <a:pt x="19915" y="16615"/>
                </a:cubicBezTo>
                <a:cubicBezTo>
                  <a:pt x="19915" y="16597"/>
                  <a:pt x="19864" y="16526"/>
                  <a:pt x="19802" y="16457"/>
                </a:cubicBezTo>
                <a:cubicBezTo>
                  <a:pt x="19644" y="16282"/>
                  <a:pt x="19713" y="16234"/>
                  <a:pt x="19918" y="16376"/>
                </a:cubicBezTo>
                <a:cubicBezTo>
                  <a:pt x="20004" y="16436"/>
                  <a:pt x="20178" y="16543"/>
                  <a:pt x="20305" y="16615"/>
                </a:cubicBezTo>
                <a:cubicBezTo>
                  <a:pt x="20432" y="16687"/>
                  <a:pt x="20630" y="16812"/>
                  <a:pt x="20747" y="16891"/>
                </a:cubicBezTo>
                <a:cubicBezTo>
                  <a:pt x="20999" y="17061"/>
                  <a:pt x="21139" y="17080"/>
                  <a:pt x="21177" y="16947"/>
                </a:cubicBezTo>
                <a:cubicBezTo>
                  <a:pt x="21205" y="16847"/>
                  <a:pt x="21162" y="16809"/>
                  <a:pt x="20534" y="16359"/>
                </a:cubicBezTo>
                <a:cubicBezTo>
                  <a:pt x="19944" y="15937"/>
                  <a:pt x="19968" y="15955"/>
                  <a:pt x="20014" y="15913"/>
                </a:cubicBezTo>
                <a:cubicBezTo>
                  <a:pt x="20046" y="15885"/>
                  <a:pt x="20092" y="15889"/>
                  <a:pt x="20201" y="15929"/>
                </a:cubicBezTo>
                <a:cubicBezTo>
                  <a:pt x="20281" y="15959"/>
                  <a:pt x="20465" y="16020"/>
                  <a:pt x="20610" y="16062"/>
                </a:cubicBezTo>
                <a:cubicBezTo>
                  <a:pt x="20754" y="16105"/>
                  <a:pt x="20971" y="16185"/>
                  <a:pt x="21092" y="16241"/>
                </a:cubicBezTo>
                <a:cubicBezTo>
                  <a:pt x="21327" y="16350"/>
                  <a:pt x="21458" y="16367"/>
                  <a:pt x="21522" y="16299"/>
                </a:cubicBezTo>
                <a:cubicBezTo>
                  <a:pt x="21600" y="16216"/>
                  <a:pt x="21475" y="16099"/>
                  <a:pt x="21082" y="15888"/>
                </a:cubicBezTo>
                <a:cubicBezTo>
                  <a:pt x="20868" y="15773"/>
                  <a:pt x="20581" y="15640"/>
                  <a:pt x="20444" y="15593"/>
                </a:cubicBezTo>
                <a:cubicBezTo>
                  <a:pt x="20112" y="15478"/>
                  <a:pt x="19826" y="15286"/>
                  <a:pt x="19670" y="15072"/>
                </a:cubicBezTo>
                <a:cubicBezTo>
                  <a:pt x="19495" y="14832"/>
                  <a:pt x="19501" y="14755"/>
                  <a:pt x="19700" y="14633"/>
                </a:cubicBezTo>
                <a:cubicBezTo>
                  <a:pt x="19992" y="14456"/>
                  <a:pt x="20120" y="14273"/>
                  <a:pt x="20097" y="14064"/>
                </a:cubicBezTo>
                <a:cubicBezTo>
                  <a:pt x="20078" y="13885"/>
                  <a:pt x="19981" y="13905"/>
                  <a:pt x="19688" y="14147"/>
                </a:cubicBezTo>
                <a:cubicBezTo>
                  <a:pt x="19545" y="14266"/>
                  <a:pt x="19381" y="14372"/>
                  <a:pt x="19325" y="14382"/>
                </a:cubicBezTo>
                <a:cubicBezTo>
                  <a:pt x="19268" y="14393"/>
                  <a:pt x="19066" y="14451"/>
                  <a:pt x="18876" y="14511"/>
                </a:cubicBezTo>
                <a:lnTo>
                  <a:pt x="18531" y="14619"/>
                </a:lnTo>
                <a:lnTo>
                  <a:pt x="18337" y="14542"/>
                </a:lnTo>
                <a:cubicBezTo>
                  <a:pt x="18232" y="14499"/>
                  <a:pt x="18131" y="14463"/>
                  <a:pt x="18113" y="14463"/>
                </a:cubicBezTo>
                <a:cubicBezTo>
                  <a:pt x="18075" y="14463"/>
                  <a:pt x="17768" y="14277"/>
                  <a:pt x="17515" y="14100"/>
                </a:cubicBezTo>
                <a:cubicBezTo>
                  <a:pt x="17422" y="14035"/>
                  <a:pt x="17304" y="13963"/>
                  <a:pt x="17250" y="13940"/>
                </a:cubicBezTo>
                <a:cubicBezTo>
                  <a:pt x="17050" y="13852"/>
                  <a:pt x="16956" y="13758"/>
                  <a:pt x="16941" y="13628"/>
                </a:cubicBezTo>
                <a:cubicBezTo>
                  <a:pt x="16922" y="13465"/>
                  <a:pt x="16878" y="13432"/>
                  <a:pt x="16662" y="13410"/>
                </a:cubicBezTo>
                <a:cubicBezTo>
                  <a:pt x="16488" y="13392"/>
                  <a:pt x="16485" y="13390"/>
                  <a:pt x="16473" y="13269"/>
                </a:cubicBezTo>
                <a:cubicBezTo>
                  <a:pt x="16467" y="13201"/>
                  <a:pt x="16449" y="13144"/>
                  <a:pt x="16433" y="13144"/>
                </a:cubicBezTo>
                <a:cubicBezTo>
                  <a:pt x="16406" y="13144"/>
                  <a:pt x="16023" y="12670"/>
                  <a:pt x="15653" y="12180"/>
                </a:cubicBezTo>
                <a:cubicBezTo>
                  <a:pt x="15433" y="11888"/>
                  <a:pt x="15119" y="11534"/>
                  <a:pt x="14692" y="11090"/>
                </a:cubicBezTo>
                <a:cubicBezTo>
                  <a:pt x="14490" y="10880"/>
                  <a:pt x="14479" y="10765"/>
                  <a:pt x="14640" y="10540"/>
                </a:cubicBezTo>
                <a:cubicBezTo>
                  <a:pt x="14711" y="10440"/>
                  <a:pt x="14807" y="10326"/>
                  <a:pt x="14850" y="10284"/>
                </a:cubicBezTo>
                <a:cubicBezTo>
                  <a:pt x="14894" y="10243"/>
                  <a:pt x="14928" y="10203"/>
                  <a:pt x="14928" y="10195"/>
                </a:cubicBezTo>
                <a:cubicBezTo>
                  <a:pt x="14928" y="10187"/>
                  <a:pt x="14980" y="10110"/>
                  <a:pt x="15042" y="10025"/>
                </a:cubicBezTo>
                <a:cubicBezTo>
                  <a:pt x="15103" y="9939"/>
                  <a:pt x="15155" y="9845"/>
                  <a:pt x="15155" y="9815"/>
                </a:cubicBezTo>
                <a:cubicBezTo>
                  <a:pt x="15155" y="9785"/>
                  <a:pt x="15187" y="9733"/>
                  <a:pt x="15228" y="9701"/>
                </a:cubicBezTo>
                <a:cubicBezTo>
                  <a:pt x="15269" y="9668"/>
                  <a:pt x="15304" y="9607"/>
                  <a:pt x="15304" y="9566"/>
                </a:cubicBezTo>
                <a:cubicBezTo>
                  <a:pt x="15304" y="9494"/>
                  <a:pt x="15338" y="9398"/>
                  <a:pt x="15427" y="9231"/>
                </a:cubicBezTo>
                <a:cubicBezTo>
                  <a:pt x="15448" y="9190"/>
                  <a:pt x="15467" y="9110"/>
                  <a:pt x="15467" y="9053"/>
                </a:cubicBezTo>
                <a:cubicBezTo>
                  <a:pt x="15467" y="8995"/>
                  <a:pt x="15497" y="8893"/>
                  <a:pt x="15533" y="8828"/>
                </a:cubicBezTo>
                <a:cubicBezTo>
                  <a:pt x="15590" y="8726"/>
                  <a:pt x="15591" y="8701"/>
                  <a:pt x="15547" y="8641"/>
                </a:cubicBezTo>
                <a:cubicBezTo>
                  <a:pt x="15509" y="8590"/>
                  <a:pt x="15507" y="8562"/>
                  <a:pt x="15538" y="8535"/>
                </a:cubicBezTo>
                <a:cubicBezTo>
                  <a:pt x="15568" y="8508"/>
                  <a:pt x="15568" y="8477"/>
                  <a:pt x="15533" y="8419"/>
                </a:cubicBezTo>
                <a:cubicBezTo>
                  <a:pt x="15497" y="8361"/>
                  <a:pt x="15493" y="8323"/>
                  <a:pt x="15523" y="8274"/>
                </a:cubicBezTo>
                <a:cubicBezTo>
                  <a:pt x="15546" y="8237"/>
                  <a:pt x="15577" y="8128"/>
                  <a:pt x="15590" y="8031"/>
                </a:cubicBezTo>
                <a:cubicBezTo>
                  <a:pt x="15603" y="7934"/>
                  <a:pt x="15620" y="7849"/>
                  <a:pt x="15627" y="7842"/>
                </a:cubicBezTo>
                <a:cubicBezTo>
                  <a:pt x="15635" y="7834"/>
                  <a:pt x="15620" y="7806"/>
                  <a:pt x="15597" y="7781"/>
                </a:cubicBezTo>
                <a:cubicBezTo>
                  <a:pt x="15565" y="7748"/>
                  <a:pt x="15567" y="7727"/>
                  <a:pt x="15597" y="7700"/>
                </a:cubicBezTo>
                <a:cubicBezTo>
                  <a:pt x="15650" y="7653"/>
                  <a:pt x="15612" y="7482"/>
                  <a:pt x="15523" y="7370"/>
                </a:cubicBezTo>
                <a:cubicBezTo>
                  <a:pt x="15485" y="7322"/>
                  <a:pt x="15455" y="7262"/>
                  <a:pt x="15455" y="7235"/>
                </a:cubicBezTo>
                <a:cubicBezTo>
                  <a:pt x="15455" y="7178"/>
                  <a:pt x="15544" y="7104"/>
                  <a:pt x="15578" y="7133"/>
                </a:cubicBezTo>
                <a:cubicBezTo>
                  <a:pt x="15591" y="7145"/>
                  <a:pt x="15587" y="7107"/>
                  <a:pt x="15568" y="7050"/>
                </a:cubicBezTo>
                <a:cubicBezTo>
                  <a:pt x="15550" y="6993"/>
                  <a:pt x="15535" y="6939"/>
                  <a:pt x="15535" y="6930"/>
                </a:cubicBezTo>
                <a:cubicBezTo>
                  <a:pt x="15536" y="6921"/>
                  <a:pt x="15517" y="6813"/>
                  <a:pt x="15495" y="6691"/>
                </a:cubicBezTo>
                <a:cubicBezTo>
                  <a:pt x="15473" y="6569"/>
                  <a:pt x="15448" y="6380"/>
                  <a:pt x="15438" y="6271"/>
                </a:cubicBezTo>
                <a:cubicBezTo>
                  <a:pt x="15412" y="5987"/>
                  <a:pt x="15362" y="5776"/>
                  <a:pt x="15249" y="5482"/>
                </a:cubicBezTo>
                <a:cubicBezTo>
                  <a:pt x="15195" y="5340"/>
                  <a:pt x="15135" y="5089"/>
                  <a:pt x="15117" y="4923"/>
                </a:cubicBezTo>
                <a:cubicBezTo>
                  <a:pt x="15099" y="4758"/>
                  <a:pt x="15070" y="4587"/>
                  <a:pt x="15051" y="4541"/>
                </a:cubicBezTo>
                <a:cubicBezTo>
                  <a:pt x="15032" y="4496"/>
                  <a:pt x="14994" y="4347"/>
                  <a:pt x="14968" y="4211"/>
                </a:cubicBezTo>
                <a:cubicBezTo>
                  <a:pt x="14866" y="3675"/>
                  <a:pt x="14594" y="2748"/>
                  <a:pt x="14489" y="2581"/>
                </a:cubicBezTo>
                <a:cubicBezTo>
                  <a:pt x="14359" y="2373"/>
                  <a:pt x="13871" y="1844"/>
                  <a:pt x="13572" y="1586"/>
                </a:cubicBezTo>
                <a:cubicBezTo>
                  <a:pt x="13203" y="1267"/>
                  <a:pt x="13125" y="1209"/>
                  <a:pt x="12755" y="990"/>
                </a:cubicBezTo>
                <a:cubicBezTo>
                  <a:pt x="11626" y="319"/>
                  <a:pt x="10474" y="-19"/>
                  <a:pt x="9426" y="1"/>
                </a:cubicBezTo>
                <a:close/>
              </a:path>
            </a:pathLst>
          </a:custGeom>
          <a:ln w="12700">
            <a:miter lim="400000"/>
          </a:ln>
        </p:spPr>
      </p:pic>
      <p:pic>
        <p:nvPicPr>
          <p:cNvPr id="132" name="Unknown.png" descr="Unknown.png"/>
          <p:cNvPicPr>
            <a:picLocks noChangeAspect="1"/>
          </p:cNvPicPr>
          <p:nvPr/>
        </p:nvPicPr>
        <p:blipFill>
          <a:blip r:embed="rId12">
            <a:extLst/>
          </a:blip>
          <a:srcRect l="34222" t="27638" r="33904" b="11320"/>
          <a:stretch>
            <a:fillRect/>
          </a:stretch>
        </p:blipFill>
        <p:spPr>
          <a:xfrm flipH="1">
            <a:off x="6217847" y="6481624"/>
            <a:ext cx="3107149" cy="5950399"/>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9913" y="0"/>
                </a:moveTo>
                <a:cubicBezTo>
                  <a:pt x="19798" y="5"/>
                  <a:pt x="19703" y="4"/>
                  <a:pt x="19555" y="14"/>
                </a:cubicBezTo>
                <a:cubicBezTo>
                  <a:pt x="18912" y="59"/>
                  <a:pt x="18030" y="246"/>
                  <a:pt x="17588" y="428"/>
                </a:cubicBezTo>
                <a:cubicBezTo>
                  <a:pt x="17146" y="609"/>
                  <a:pt x="16465" y="756"/>
                  <a:pt x="16074" y="756"/>
                </a:cubicBezTo>
                <a:cubicBezTo>
                  <a:pt x="15448" y="756"/>
                  <a:pt x="15359" y="830"/>
                  <a:pt x="15359" y="1361"/>
                </a:cubicBezTo>
                <a:cubicBezTo>
                  <a:pt x="15359" y="1833"/>
                  <a:pt x="15506" y="2005"/>
                  <a:pt x="16035" y="2138"/>
                </a:cubicBezTo>
                <a:cubicBezTo>
                  <a:pt x="16255" y="2193"/>
                  <a:pt x="16417" y="2232"/>
                  <a:pt x="16573" y="2260"/>
                </a:cubicBezTo>
                <a:lnTo>
                  <a:pt x="17833" y="2250"/>
                </a:lnTo>
                <a:cubicBezTo>
                  <a:pt x="17843" y="2250"/>
                  <a:pt x="17859" y="2251"/>
                  <a:pt x="17869" y="2250"/>
                </a:cubicBezTo>
                <a:cubicBezTo>
                  <a:pt x="18249" y="2227"/>
                  <a:pt x="18503" y="2215"/>
                  <a:pt x="19282" y="2148"/>
                </a:cubicBezTo>
                <a:cubicBezTo>
                  <a:pt x="21299" y="1974"/>
                  <a:pt x="21372" y="1952"/>
                  <a:pt x="21549" y="1459"/>
                </a:cubicBezTo>
                <a:cubicBezTo>
                  <a:pt x="21579" y="1376"/>
                  <a:pt x="21595" y="1292"/>
                  <a:pt x="21596" y="1207"/>
                </a:cubicBezTo>
                <a:cubicBezTo>
                  <a:pt x="21600" y="952"/>
                  <a:pt x="21476" y="692"/>
                  <a:pt x="21229" y="442"/>
                </a:cubicBezTo>
                <a:cubicBezTo>
                  <a:pt x="21119" y="331"/>
                  <a:pt x="21029" y="248"/>
                  <a:pt x="20939" y="182"/>
                </a:cubicBezTo>
                <a:cubicBezTo>
                  <a:pt x="20666" y="79"/>
                  <a:pt x="20316" y="21"/>
                  <a:pt x="19913" y="0"/>
                </a:cubicBezTo>
                <a:close/>
                <a:moveTo>
                  <a:pt x="13627" y="756"/>
                </a:moveTo>
                <a:cubicBezTo>
                  <a:pt x="12230" y="756"/>
                  <a:pt x="9162" y="1643"/>
                  <a:pt x="8000" y="2384"/>
                </a:cubicBezTo>
                <a:cubicBezTo>
                  <a:pt x="7429" y="2748"/>
                  <a:pt x="6690" y="3384"/>
                  <a:pt x="6353" y="3795"/>
                </a:cubicBezTo>
                <a:cubicBezTo>
                  <a:pt x="5517" y="4812"/>
                  <a:pt x="4270" y="7246"/>
                  <a:pt x="4027" y="8346"/>
                </a:cubicBezTo>
                <a:cubicBezTo>
                  <a:pt x="3840" y="9194"/>
                  <a:pt x="3883" y="9268"/>
                  <a:pt x="4629" y="9574"/>
                </a:cubicBezTo>
                <a:cubicBezTo>
                  <a:pt x="5066" y="9754"/>
                  <a:pt x="5420" y="10025"/>
                  <a:pt x="5420" y="10178"/>
                </a:cubicBezTo>
                <a:cubicBezTo>
                  <a:pt x="5420" y="10331"/>
                  <a:pt x="5668" y="10841"/>
                  <a:pt x="5975" y="11309"/>
                </a:cubicBezTo>
                <a:cubicBezTo>
                  <a:pt x="6282" y="11777"/>
                  <a:pt x="6630" y="12494"/>
                  <a:pt x="6747" y="12907"/>
                </a:cubicBezTo>
                <a:cubicBezTo>
                  <a:pt x="6959" y="13648"/>
                  <a:pt x="6936" y="13683"/>
                  <a:pt x="4234" y="15929"/>
                </a:cubicBezTo>
                <a:cubicBezTo>
                  <a:pt x="2733" y="17177"/>
                  <a:pt x="1381" y="18365"/>
                  <a:pt x="1233" y="18568"/>
                </a:cubicBezTo>
                <a:cubicBezTo>
                  <a:pt x="1085" y="18771"/>
                  <a:pt x="746" y="19028"/>
                  <a:pt x="480" y="19143"/>
                </a:cubicBezTo>
                <a:cubicBezTo>
                  <a:pt x="214" y="19258"/>
                  <a:pt x="0" y="19407"/>
                  <a:pt x="0" y="19472"/>
                </a:cubicBezTo>
                <a:cubicBezTo>
                  <a:pt x="0" y="19666"/>
                  <a:pt x="1905" y="20672"/>
                  <a:pt x="2662" y="20878"/>
                </a:cubicBezTo>
                <a:cubicBezTo>
                  <a:pt x="3247" y="21037"/>
                  <a:pt x="3726" y="20997"/>
                  <a:pt x="3614" y="20873"/>
                </a:cubicBezTo>
                <a:cubicBezTo>
                  <a:pt x="3576" y="20832"/>
                  <a:pt x="3473" y="20780"/>
                  <a:pt x="3285" y="20725"/>
                </a:cubicBezTo>
                <a:cubicBezTo>
                  <a:pt x="3026" y="20649"/>
                  <a:pt x="2560" y="20295"/>
                  <a:pt x="2248" y="19934"/>
                </a:cubicBezTo>
                <a:cubicBezTo>
                  <a:pt x="1691" y="19288"/>
                  <a:pt x="1687" y="19271"/>
                  <a:pt x="2267" y="19019"/>
                </a:cubicBezTo>
                <a:cubicBezTo>
                  <a:pt x="2592" y="18878"/>
                  <a:pt x="3863" y="18178"/>
                  <a:pt x="5092" y="17462"/>
                </a:cubicBezTo>
                <a:cubicBezTo>
                  <a:pt x="6321" y="16746"/>
                  <a:pt x="7436" y="16214"/>
                  <a:pt x="7566" y="16282"/>
                </a:cubicBezTo>
                <a:cubicBezTo>
                  <a:pt x="7569" y="16283"/>
                  <a:pt x="7573" y="16301"/>
                  <a:pt x="7575" y="16302"/>
                </a:cubicBezTo>
                <a:cubicBezTo>
                  <a:pt x="7575" y="16302"/>
                  <a:pt x="7585" y="16296"/>
                  <a:pt x="7586" y="16296"/>
                </a:cubicBezTo>
                <a:cubicBezTo>
                  <a:pt x="7592" y="16300"/>
                  <a:pt x="7596" y="16379"/>
                  <a:pt x="7602" y="16390"/>
                </a:cubicBezTo>
                <a:cubicBezTo>
                  <a:pt x="7906" y="16803"/>
                  <a:pt x="8387" y="20356"/>
                  <a:pt x="8206" y="21000"/>
                </a:cubicBezTo>
                <a:cubicBezTo>
                  <a:pt x="8067" y="21495"/>
                  <a:pt x="8081" y="21497"/>
                  <a:pt x="9533" y="21556"/>
                </a:cubicBezTo>
                <a:cubicBezTo>
                  <a:pt x="9989" y="21575"/>
                  <a:pt x="10244" y="21585"/>
                  <a:pt x="10615" y="21599"/>
                </a:cubicBezTo>
                <a:cubicBezTo>
                  <a:pt x="10631" y="21600"/>
                  <a:pt x="10646" y="21599"/>
                  <a:pt x="10661" y="21599"/>
                </a:cubicBezTo>
                <a:cubicBezTo>
                  <a:pt x="11750" y="21571"/>
                  <a:pt x="12788" y="21497"/>
                  <a:pt x="12863" y="21399"/>
                </a:cubicBezTo>
                <a:cubicBezTo>
                  <a:pt x="12846" y="21384"/>
                  <a:pt x="12773" y="21373"/>
                  <a:pt x="12562" y="21369"/>
                </a:cubicBezTo>
                <a:cubicBezTo>
                  <a:pt x="12266" y="21363"/>
                  <a:pt x="11488" y="21215"/>
                  <a:pt x="10832" y="21040"/>
                </a:cubicBezTo>
                <a:cubicBezTo>
                  <a:pt x="9434" y="20668"/>
                  <a:pt x="9471" y="20859"/>
                  <a:pt x="10193" y="17507"/>
                </a:cubicBezTo>
                <a:lnTo>
                  <a:pt x="10689" y="15147"/>
                </a:lnTo>
                <a:lnTo>
                  <a:pt x="13776" y="15102"/>
                </a:lnTo>
                <a:lnTo>
                  <a:pt x="16835" y="15059"/>
                </a:lnTo>
                <a:cubicBezTo>
                  <a:pt x="16844" y="15054"/>
                  <a:pt x="16854" y="15050"/>
                  <a:pt x="16862" y="15044"/>
                </a:cubicBezTo>
                <a:lnTo>
                  <a:pt x="16862" y="14317"/>
                </a:lnTo>
                <a:cubicBezTo>
                  <a:pt x="16864" y="13909"/>
                  <a:pt x="16956" y="13098"/>
                  <a:pt x="17061" y="12518"/>
                </a:cubicBezTo>
                <a:lnTo>
                  <a:pt x="17166" y="11937"/>
                </a:lnTo>
                <a:lnTo>
                  <a:pt x="17166" y="11462"/>
                </a:lnTo>
                <a:lnTo>
                  <a:pt x="16554" y="11452"/>
                </a:lnTo>
                <a:lnTo>
                  <a:pt x="15922" y="11452"/>
                </a:lnTo>
                <a:cubicBezTo>
                  <a:pt x="15766" y="11452"/>
                  <a:pt x="15650" y="11443"/>
                  <a:pt x="15519" y="11437"/>
                </a:cubicBezTo>
                <a:lnTo>
                  <a:pt x="14126" y="11417"/>
                </a:lnTo>
                <a:cubicBezTo>
                  <a:pt x="12279" y="11390"/>
                  <a:pt x="10996" y="11308"/>
                  <a:pt x="11009" y="11215"/>
                </a:cubicBezTo>
                <a:cubicBezTo>
                  <a:pt x="11021" y="11129"/>
                  <a:pt x="11294" y="11034"/>
                  <a:pt x="11613" y="11004"/>
                </a:cubicBezTo>
                <a:cubicBezTo>
                  <a:pt x="12464" y="10924"/>
                  <a:pt x="12735" y="10737"/>
                  <a:pt x="12515" y="10375"/>
                </a:cubicBezTo>
                <a:cubicBezTo>
                  <a:pt x="12395" y="10177"/>
                  <a:pt x="12002" y="10037"/>
                  <a:pt x="11500" y="10007"/>
                </a:cubicBezTo>
                <a:cubicBezTo>
                  <a:pt x="10418" y="9941"/>
                  <a:pt x="10426" y="9501"/>
                  <a:pt x="11508" y="9436"/>
                </a:cubicBezTo>
                <a:cubicBezTo>
                  <a:pt x="12448" y="9380"/>
                  <a:pt x="12519" y="9244"/>
                  <a:pt x="12799" y="6968"/>
                </a:cubicBezTo>
                <a:cubicBezTo>
                  <a:pt x="12999" y="5352"/>
                  <a:pt x="13527" y="3271"/>
                  <a:pt x="13795" y="3043"/>
                </a:cubicBezTo>
                <a:cubicBezTo>
                  <a:pt x="13895" y="2958"/>
                  <a:pt x="13990" y="2781"/>
                  <a:pt x="14013" y="2649"/>
                </a:cubicBezTo>
                <a:cubicBezTo>
                  <a:pt x="14036" y="2518"/>
                  <a:pt x="14162" y="2036"/>
                  <a:pt x="14286" y="1582"/>
                </a:cubicBezTo>
                <a:lnTo>
                  <a:pt x="14510" y="756"/>
                </a:lnTo>
                <a:lnTo>
                  <a:pt x="13627" y="756"/>
                </a:ln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8"/>
                                        </p:tgtEl>
                                        <p:attrNameLst>
                                          <p:attrName>style.visibility</p:attrName>
                                        </p:attrNameLst>
                                      </p:cBhvr>
                                      <p:to>
                                        <p:strVal val="visible"/>
                                      </p:to>
                                    </p:set>
                                    <p:anim calcmode="lin" valueType="num">
                                      <p:cBhvr>
                                        <p:cTn id="7" dur="1000" fill="hold"/>
                                        <p:tgtEl>
                                          <p:spTgt spid="128"/>
                                        </p:tgtEl>
                                        <p:attrNameLst>
                                          <p:attrName>ppt_x</p:attrName>
                                        </p:attrNameLst>
                                      </p:cBhvr>
                                      <p:tavLst>
                                        <p:tav tm="0">
                                          <p:val>
                                            <p:strVal val="#ppt_x"/>
                                          </p:val>
                                        </p:tav>
                                        <p:tav tm="100000">
                                          <p:val>
                                            <p:strVal val="#ppt_x"/>
                                          </p:val>
                                        </p:tav>
                                      </p:tavLst>
                                    </p:anim>
                                    <p:anim calcmode="lin" valueType="num">
                                      <p:cBhvr>
                                        <p:cTn id="8"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2. Kortverblijf"/>
          <p:cNvSpPr txBox="1"/>
          <p:nvPr/>
        </p:nvSpPr>
        <p:spPr>
          <a:xfrm>
            <a:off x="773621" y="532163"/>
            <a:ext cx="6416955"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2. Kortverblijf</a:t>
            </a:r>
          </a:p>
        </p:txBody>
      </p:sp>
      <p:grpSp>
        <p:nvGrpSpPr>
          <p:cNvPr id="184" name="Groepeer">
            <a:hlinkClick r:id="rId2" invalidUrl="" action="" tgtFrame="" tooltip="" history="1" highlightClick="0" endSnd="0"/>
          </p:cNvPr>
          <p:cNvGrpSpPr/>
          <p:nvPr/>
        </p:nvGrpSpPr>
        <p:grpSpPr>
          <a:xfrm>
            <a:off x="20900508" y="12235608"/>
            <a:ext cx="3101667" cy="1603948"/>
            <a:chOff x="0" y="0"/>
            <a:chExt cx="3101666" cy="1603946"/>
          </a:xfrm>
        </p:grpSpPr>
        <p:pic>
          <p:nvPicPr>
            <p:cNvPr id="182" name="Unknown.png" descr="Unknown.png"/>
            <p:cNvPicPr>
              <a:picLocks noChangeAspect="1"/>
            </p:cNvPicPr>
            <p:nvPr/>
          </p:nvPicPr>
          <p:blipFill>
            <a:blip r:embed="rId3">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183"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
        <p:nvSpPr>
          <p:cNvPr id="185" name="Een centrum voor kortverblijf (CVK) biedt tijdelijke verzorging en opvang aan ouderen aan. Als oudere verblijft u er dag en nacht."/>
          <p:cNvSpPr txBox="1"/>
          <p:nvPr/>
        </p:nvSpPr>
        <p:spPr>
          <a:xfrm>
            <a:off x="8964462" y="823315"/>
            <a:ext cx="14951352"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5300"/>
              </a:spcBef>
              <a:defRPr sz="3800"/>
            </a:lvl1pPr>
          </a:lstStyle>
          <a:p>
            <a:pPr/>
            <a:r>
              <a:t>Een centrum voor kortverblijf (CVK) biedt tijdelijke verzorging en opvang aan ouderen aan. Als oudere verblijft u er dag en nacht.</a:t>
            </a:r>
          </a:p>
        </p:txBody>
      </p:sp>
      <p:sp>
        <p:nvSpPr>
          <p:cNvPr id="186" name="Tussenkomst Ziekenkas 15€ / dag met een maximum van 28 dagen"/>
          <p:cNvSpPr txBox="1"/>
          <p:nvPr/>
        </p:nvSpPr>
        <p:spPr>
          <a:xfrm>
            <a:off x="9028579" y="9200916"/>
            <a:ext cx="9394699" cy="12700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b="1">
                <a:latin typeface="Helvetica"/>
                <a:ea typeface="Helvetica"/>
                <a:cs typeface="Helvetica"/>
                <a:sym typeface="Helvetica"/>
              </a:rPr>
              <a:t>Tussenkomst Ziekenkas</a:t>
            </a:r>
            <a:br/>
            <a:r>
              <a:t>15€ / dag met een maximum van 28 dagen</a:t>
            </a:r>
          </a:p>
        </p:txBody>
      </p:sp>
      <p:sp>
        <p:nvSpPr>
          <p:cNvPr id="187" name="Kostprijs Prijs varieert volgens centrum Je mag rekenen met +/- 70 € per dag"/>
          <p:cNvSpPr txBox="1"/>
          <p:nvPr/>
        </p:nvSpPr>
        <p:spPr>
          <a:xfrm>
            <a:off x="9063184" y="5370434"/>
            <a:ext cx="8202195" cy="18542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b="1">
                <a:latin typeface="Helvetica"/>
                <a:ea typeface="Helvetica"/>
                <a:cs typeface="Helvetica"/>
                <a:sym typeface="Helvetica"/>
              </a:rPr>
              <a:t>Kostprijs</a:t>
            </a:r>
            <a:br/>
            <a:r>
              <a:t>Prijs varieert volgens centrum</a:t>
            </a:r>
            <a:br/>
            <a:r>
              <a:t>Je mag rekenen met +/- 70 € per dag</a:t>
            </a:r>
          </a:p>
        </p:txBody>
      </p:sp>
      <p:sp>
        <p:nvSpPr>
          <p:cNvPr id="188" name="Tekst"/>
          <p:cNvSpPr txBox="1"/>
          <p:nvPr/>
        </p:nvSpPr>
        <p:spPr>
          <a:xfrm>
            <a:off x="7112000" y="2278432"/>
            <a:ext cx="127000" cy="5030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355600">
              <a:defRPr sz="1200">
                <a:solidFill>
                  <a:srgbClr val="000000"/>
                </a:solidFill>
                <a:latin typeface="Helvetica Neue"/>
                <a:ea typeface="Helvetica Neue"/>
                <a:cs typeface="Helvetica Neue"/>
                <a:sym typeface="Helvetica Neue"/>
              </a:defRPr>
            </a:pPr>
            <a:endParaRPr sz="1400"/>
          </a:p>
        </p:txBody>
      </p:sp>
      <p:pic>
        <p:nvPicPr>
          <p:cNvPr id="189" name="ikben_0.jpg" descr="ikben_0.jpg"/>
          <p:cNvPicPr>
            <a:picLocks noChangeAspect="1"/>
          </p:cNvPicPr>
          <p:nvPr/>
        </p:nvPicPr>
        <p:blipFill>
          <a:blip r:embed="rId4">
            <a:extLst/>
          </a:blip>
          <a:srcRect l="14157" t="15370" r="13451" b="14966"/>
          <a:stretch>
            <a:fillRect/>
          </a:stretch>
        </p:blipFill>
        <p:spPr>
          <a:xfrm>
            <a:off x="442238" y="5035570"/>
            <a:ext cx="7079720" cy="8516192"/>
          </a:xfrm>
          <a:custGeom>
            <a:avLst/>
            <a:gdLst/>
            <a:ahLst/>
            <a:cxnLst>
              <a:cxn ang="0">
                <a:pos x="wd2" y="hd2"/>
              </a:cxn>
              <a:cxn ang="5400000">
                <a:pos x="wd2" y="hd2"/>
              </a:cxn>
              <a:cxn ang="10800000">
                <a:pos x="wd2" y="hd2"/>
              </a:cxn>
              <a:cxn ang="16200000">
                <a:pos x="wd2" y="hd2"/>
              </a:cxn>
            </a:cxnLst>
            <a:rect l="0" t="0" r="r" b="b"/>
            <a:pathLst>
              <a:path w="21578" h="21591" fill="norm" stroke="1" extrusionOk="0">
                <a:moveTo>
                  <a:pt x="3610" y="0"/>
                </a:moveTo>
                <a:cubicBezTo>
                  <a:pt x="2755" y="4"/>
                  <a:pt x="1881" y="183"/>
                  <a:pt x="1165" y="557"/>
                </a:cubicBezTo>
                <a:cubicBezTo>
                  <a:pt x="811" y="742"/>
                  <a:pt x="522" y="971"/>
                  <a:pt x="522" y="1067"/>
                </a:cubicBezTo>
                <a:cubicBezTo>
                  <a:pt x="522" y="1164"/>
                  <a:pt x="392" y="1480"/>
                  <a:pt x="234" y="1770"/>
                </a:cubicBezTo>
                <a:cubicBezTo>
                  <a:pt x="60" y="2089"/>
                  <a:pt x="-6" y="2297"/>
                  <a:pt x="0" y="2606"/>
                </a:cubicBezTo>
                <a:cubicBezTo>
                  <a:pt x="3" y="2709"/>
                  <a:pt x="13" y="2823"/>
                  <a:pt x="29" y="2956"/>
                </a:cubicBezTo>
                <a:cubicBezTo>
                  <a:pt x="75" y="3319"/>
                  <a:pt x="187" y="3728"/>
                  <a:pt x="277" y="3866"/>
                </a:cubicBezTo>
                <a:cubicBezTo>
                  <a:pt x="368" y="4003"/>
                  <a:pt x="455" y="4180"/>
                  <a:pt x="471" y="4261"/>
                </a:cubicBezTo>
                <a:cubicBezTo>
                  <a:pt x="525" y="4530"/>
                  <a:pt x="830" y="4747"/>
                  <a:pt x="1595" y="5051"/>
                </a:cubicBezTo>
                <a:cubicBezTo>
                  <a:pt x="2506" y="5413"/>
                  <a:pt x="3949" y="5488"/>
                  <a:pt x="5175" y="5238"/>
                </a:cubicBezTo>
                <a:cubicBezTo>
                  <a:pt x="6033" y="5063"/>
                  <a:pt x="6213" y="5092"/>
                  <a:pt x="6213" y="5410"/>
                </a:cubicBezTo>
                <a:cubicBezTo>
                  <a:pt x="6213" y="5524"/>
                  <a:pt x="6542" y="5901"/>
                  <a:pt x="6946" y="6249"/>
                </a:cubicBezTo>
                <a:cubicBezTo>
                  <a:pt x="7356" y="6603"/>
                  <a:pt x="7720" y="7032"/>
                  <a:pt x="7770" y="7223"/>
                </a:cubicBezTo>
                <a:cubicBezTo>
                  <a:pt x="7879" y="7637"/>
                  <a:pt x="7974" y="7667"/>
                  <a:pt x="7974" y="7287"/>
                </a:cubicBezTo>
                <a:cubicBezTo>
                  <a:pt x="7974" y="7117"/>
                  <a:pt x="7738" y="6786"/>
                  <a:pt x="7371" y="6440"/>
                </a:cubicBezTo>
                <a:cubicBezTo>
                  <a:pt x="6446" y="5571"/>
                  <a:pt x="6432" y="5312"/>
                  <a:pt x="7236" y="3781"/>
                </a:cubicBezTo>
                <a:cubicBezTo>
                  <a:pt x="7339" y="3586"/>
                  <a:pt x="7367" y="3376"/>
                  <a:pt x="7302" y="3279"/>
                </a:cubicBezTo>
                <a:cubicBezTo>
                  <a:pt x="7238" y="3184"/>
                  <a:pt x="7252" y="3028"/>
                  <a:pt x="7336" y="2916"/>
                </a:cubicBezTo>
                <a:cubicBezTo>
                  <a:pt x="7443" y="2772"/>
                  <a:pt x="7439" y="2638"/>
                  <a:pt x="7321" y="2422"/>
                </a:cubicBezTo>
                <a:cubicBezTo>
                  <a:pt x="7232" y="2259"/>
                  <a:pt x="7161" y="2023"/>
                  <a:pt x="7161" y="1898"/>
                </a:cubicBezTo>
                <a:cubicBezTo>
                  <a:pt x="7161" y="1774"/>
                  <a:pt x="7061" y="1511"/>
                  <a:pt x="6939" y="1314"/>
                </a:cubicBezTo>
                <a:cubicBezTo>
                  <a:pt x="6413" y="465"/>
                  <a:pt x="5036" y="-8"/>
                  <a:pt x="3610" y="0"/>
                </a:cubicBezTo>
                <a:close/>
                <a:moveTo>
                  <a:pt x="15069" y="3867"/>
                </a:moveTo>
                <a:cubicBezTo>
                  <a:pt x="14917" y="3869"/>
                  <a:pt x="14768" y="3877"/>
                  <a:pt x="14621" y="3890"/>
                </a:cubicBezTo>
                <a:cubicBezTo>
                  <a:pt x="13817" y="3962"/>
                  <a:pt x="13700" y="4007"/>
                  <a:pt x="13229" y="4437"/>
                </a:cubicBezTo>
                <a:cubicBezTo>
                  <a:pt x="12563" y="5045"/>
                  <a:pt x="12385" y="5489"/>
                  <a:pt x="12573" y="6073"/>
                </a:cubicBezTo>
                <a:cubicBezTo>
                  <a:pt x="12678" y="6397"/>
                  <a:pt x="12820" y="6555"/>
                  <a:pt x="13090" y="6643"/>
                </a:cubicBezTo>
                <a:cubicBezTo>
                  <a:pt x="13851" y="6891"/>
                  <a:pt x="14578" y="6988"/>
                  <a:pt x="15831" y="7012"/>
                </a:cubicBezTo>
                <a:cubicBezTo>
                  <a:pt x="16849" y="7031"/>
                  <a:pt x="17331" y="7103"/>
                  <a:pt x="18135" y="7349"/>
                </a:cubicBezTo>
                <a:cubicBezTo>
                  <a:pt x="18694" y="7520"/>
                  <a:pt x="19136" y="7717"/>
                  <a:pt x="19116" y="7789"/>
                </a:cubicBezTo>
                <a:cubicBezTo>
                  <a:pt x="19096" y="7860"/>
                  <a:pt x="19149" y="8118"/>
                  <a:pt x="19237" y="8363"/>
                </a:cubicBezTo>
                <a:cubicBezTo>
                  <a:pt x="19432" y="8906"/>
                  <a:pt x="19509" y="8932"/>
                  <a:pt x="19469" y="8439"/>
                </a:cubicBezTo>
                <a:cubicBezTo>
                  <a:pt x="19428" y="7927"/>
                  <a:pt x="19532" y="7830"/>
                  <a:pt x="20214" y="7745"/>
                </a:cubicBezTo>
                <a:cubicBezTo>
                  <a:pt x="21054" y="7639"/>
                  <a:pt x="21594" y="7149"/>
                  <a:pt x="21577" y="6511"/>
                </a:cubicBezTo>
                <a:cubicBezTo>
                  <a:pt x="21557" y="5722"/>
                  <a:pt x="21390" y="5202"/>
                  <a:pt x="21075" y="4949"/>
                </a:cubicBezTo>
                <a:cubicBezTo>
                  <a:pt x="20580" y="4551"/>
                  <a:pt x="19752" y="4308"/>
                  <a:pt x="18609" y="4227"/>
                </a:cubicBezTo>
                <a:cubicBezTo>
                  <a:pt x="18013" y="4184"/>
                  <a:pt x="17069" y="4075"/>
                  <a:pt x="16510" y="3981"/>
                </a:cubicBezTo>
                <a:cubicBezTo>
                  <a:pt x="16169" y="3924"/>
                  <a:pt x="15845" y="3889"/>
                  <a:pt x="15531" y="3874"/>
                </a:cubicBezTo>
                <a:cubicBezTo>
                  <a:pt x="15374" y="3866"/>
                  <a:pt x="15220" y="3864"/>
                  <a:pt x="15069" y="3867"/>
                </a:cubicBezTo>
                <a:close/>
                <a:moveTo>
                  <a:pt x="4992" y="6631"/>
                </a:moveTo>
                <a:cubicBezTo>
                  <a:pt x="4939" y="6629"/>
                  <a:pt x="4872" y="6633"/>
                  <a:pt x="4789" y="6641"/>
                </a:cubicBezTo>
                <a:cubicBezTo>
                  <a:pt x="4566" y="6661"/>
                  <a:pt x="4327" y="6721"/>
                  <a:pt x="4258" y="6778"/>
                </a:cubicBezTo>
                <a:cubicBezTo>
                  <a:pt x="4183" y="6839"/>
                  <a:pt x="4065" y="6835"/>
                  <a:pt x="3962" y="6763"/>
                </a:cubicBezTo>
                <a:cubicBezTo>
                  <a:pt x="3834" y="6675"/>
                  <a:pt x="3733" y="6737"/>
                  <a:pt x="3566" y="7006"/>
                </a:cubicBezTo>
                <a:cubicBezTo>
                  <a:pt x="3415" y="7250"/>
                  <a:pt x="3300" y="7327"/>
                  <a:pt x="3207" y="7249"/>
                </a:cubicBezTo>
                <a:cubicBezTo>
                  <a:pt x="3055" y="7122"/>
                  <a:pt x="2684" y="7378"/>
                  <a:pt x="2420" y="7791"/>
                </a:cubicBezTo>
                <a:cubicBezTo>
                  <a:pt x="2220" y="8102"/>
                  <a:pt x="2124" y="9224"/>
                  <a:pt x="2276" y="9469"/>
                </a:cubicBezTo>
                <a:cubicBezTo>
                  <a:pt x="2401" y="9671"/>
                  <a:pt x="2734" y="10601"/>
                  <a:pt x="2749" y="10789"/>
                </a:cubicBezTo>
                <a:cubicBezTo>
                  <a:pt x="2753" y="10852"/>
                  <a:pt x="2818" y="10904"/>
                  <a:pt x="2893" y="10906"/>
                </a:cubicBezTo>
                <a:cubicBezTo>
                  <a:pt x="3143" y="10911"/>
                  <a:pt x="3771" y="11323"/>
                  <a:pt x="3692" y="11429"/>
                </a:cubicBezTo>
                <a:cubicBezTo>
                  <a:pt x="3649" y="11487"/>
                  <a:pt x="3673" y="11596"/>
                  <a:pt x="3744" y="11671"/>
                </a:cubicBezTo>
                <a:cubicBezTo>
                  <a:pt x="3944" y="11881"/>
                  <a:pt x="3914" y="12512"/>
                  <a:pt x="3697" y="12662"/>
                </a:cubicBezTo>
                <a:cubicBezTo>
                  <a:pt x="3590" y="12736"/>
                  <a:pt x="3503" y="12850"/>
                  <a:pt x="3503" y="12916"/>
                </a:cubicBezTo>
                <a:cubicBezTo>
                  <a:pt x="3503" y="12983"/>
                  <a:pt x="3377" y="13149"/>
                  <a:pt x="3224" y="13286"/>
                </a:cubicBezTo>
                <a:cubicBezTo>
                  <a:pt x="3039" y="13450"/>
                  <a:pt x="2900" y="13793"/>
                  <a:pt x="2814" y="14310"/>
                </a:cubicBezTo>
                <a:cubicBezTo>
                  <a:pt x="2743" y="14738"/>
                  <a:pt x="2596" y="15347"/>
                  <a:pt x="2487" y="15662"/>
                </a:cubicBezTo>
                <a:cubicBezTo>
                  <a:pt x="2334" y="16108"/>
                  <a:pt x="2319" y="16437"/>
                  <a:pt x="2415" y="17140"/>
                </a:cubicBezTo>
                <a:cubicBezTo>
                  <a:pt x="2576" y="18318"/>
                  <a:pt x="2656" y="18571"/>
                  <a:pt x="3137" y="19381"/>
                </a:cubicBezTo>
                <a:cubicBezTo>
                  <a:pt x="3499" y="19990"/>
                  <a:pt x="3830" y="21288"/>
                  <a:pt x="3680" y="21507"/>
                </a:cubicBezTo>
                <a:cubicBezTo>
                  <a:pt x="3641" y="21564"/>
                  <a:pt x="3690" y="21592"/>
                  <a:pt x="3759" y="21591"/>
                </a:cubicBezTo>
                <a:cubicBezTo>
                  <a:pt x="3828" y="21590"/>
                  <a:pt x="3917" y="21560"/>
                  <a:pt x="3959" y="21503"/>
                </a:cubicBezTo>
                <a:cubicBezTo>
                  <a:pt x="4016" y="21428"/>
                  <a:pt x="4648" y="21414"/>
                  <a:pt x="4857" y="21483"/>
                </a:cubicBezTo>
                <a:cubicBezTo>
                  <a:pt x="4894" y="21496"/>
                  <a:pt x="4986" y="21494"/>
                  <a:pt x="5060" y="21481"/>
                </a:cubicBezTo>
                <a:cubicBezTo>
                  <a:pt x="5135" y="21468"/>
                  <a:pt x="5469" y="21436"/>
                  <a:pt x="5803" y="21409"/>
                </a:cubicBezTo>
                <a:cubicBezTo>
                  <a:pt x="6147" y="21380"/>
                  <a:pt x="6460" y="21285"/>
                  <a:pt x="6524" y="21190"/>
                </a:cubicBezTo>
                <a:cubicBezTo>
                  <a:pt x="6586" y="21097"/>
                  <a:pt x="6695" y="21052"/>
                  <a:pt x="6768" y="21090"/>
                </a:cubicBezTo>
                <a:cubicBezTo>
                  <a:pt x="6841" y="21128"/>
                  <a:pt x="6986" y="21100"/>
                  <a:pt x="7091" y="21028"/>
                </a:cubicBezTo>
                <a:cubicBezTo>
                  <a:pt x="7196" y="20955"/>
                  <a:pt x="7514" y="20906"/>
                  <a:pt x="7798" y="20919"/>
                </a:cubicBezTo>
                <a:cubicBezTo>
                  <a:pt x="8081" y="20932"/>
                  <a:pt x="8422" y="20906"/>
                  <a:pt x="8556" y="20858"/>
                </a:cubicBezTo>
                <a:cubicBezTo>
                  <a:pt x="8690" y="20811"/>
                  <a:pt x="8836" y="20803"/>
                  <a:pt x="8881" y="20840"/>
                </a:cubicBezTo>
                <a:cubicBezTo>
                  <a:pt x="9021" y="20957"/>
                  <a:pt x="9332" y="20338"/>
                  <a:pt x="9434" y="19743"/>
                </a:cubicBezTo>
                <a:cubicBezTo>
                  <a:pt x="9514" y="19277"/>
                  <a:pt x="9604" y="19144"/>
                  <a:pt x="9939" y="18980"/>
                </a:cubicBezTo>
                <a:cubicBezTo>
                  <a:pt x="10162" y="18871"/>
                  <a:pt x="10449" y="18776"/>
                  <a:pt x="10575" y="18772"/>
                </a:cubicBezTo>
                <a:cubicBezTo>
                  <a:pt x="10738" y="18766"/>
                  <a:pt x="10813" y="18645"/>
                  <a:pt x="10843" y="18350"/>
                </a:cubicBezTo>
                <a:cubicBezTo>
                  <a:pt x="10881" y="17981"/>
                  <a:pt x="10946" y="17920"/>
                  <a:pt x="11422" y="17784"/>
                </a:cubicBezTo>
                <a:cubicBezTo>
                  <a:pt x="11737" y="17693"/>
                  <a:pt x="12004" y="17670"/>
                  <a:pt x="12076" y="17730"/>
                </a:cubicBezTo>
                <a:cubicBezTo>
                  <a:pt x="12148" y="17790"/>
                  <a:pt x="12075" y="18236"/>
                  <a:pt x="11897" y="18818"/>
                </a:cubicBezTo>
                <a:lnTo>
                  <a:pt x="11596" y="19803"/>
                </a:lnTo>
                <a:lnTo>
                  <a:pt x="11994" y="20136"/>
                </a:lnTo>
                <a:cubicBezTo>
                  <a:pt x="12378" y="20457"/>
                  <a:pt x="12408" y="20464"/>
                  <a:pt x="12792" y="20297"/>
                </a:cubicBezTo>
                <a:cubicBezTo>
                  <a:pt x="13011" y="20202"/>
                  <a:pt x="13315" y="20122"/>
                  <a:pt x="13468" y="20122"/>
                </a:cubicBezTo>
                <a:cubicBezTo>
                  <a:pt x="13621" y="20122"/>
                  <a:pt x="13818" y="20061"/>
                  <a:pt x="13905" y="19988"/>
                </a:cubicBezTo>
                <a:cubicBezTo>
                  <a:pt x="14025" y="19887"/>
                  <a:pt x="14082" y="19902"/>
                  <a:pt x="14148" y="20045"/>
                </a:cubicBezTo>
                <a:cubicBezTo>
                  <a:pt x="14256" y="20280"/>
                  <a:pt x="14658" y="20292"/>
                  <a:pt x="14882" y="20066"/>
                </a:cubicBezTo>
                <a:cubicBezTo>
                  <a:pt x="14975" y="19972"/>
                  <a:pt x="15134" y="19896"/>
                  <a:pt x="15234" y="19896"/>
                </a:cubicBezTo>
                <a:cubicBezTo>
                  <a:pt x="15588" y="19896"/>
                  <a:pt x="15698" y="19442"/>
                  <a:pt x="15698" y="17973"/>
                </a:cubicBezTo>
                <a:cubicBezTo>
                  <a:pt x="15698" y="16762"/>
                  <a:pt x="15649" y="16389"/>
                  <a:pt x="15435" y="15957"/>
                </a:cubicBezTo>
                <a:cubicBezTo>
                  <a:pt x="15291" y="15666"/>
                  <a:pt x="15074" y="15053"/>
                  <a:pt x="14955" y="14597"/>
                </a:cubicBezTo>
                <a:cubicBezTo>
                  <a:pt x="14836" y="14141"/>
                  <a:pt x="14645" y="13649"/>
                  <a:pt x="14530" y="13503"/>
                </a:cubicBezTo>
                <a:cubicBezTo>
                  <a:pt x="14338" y="13258"/>
                  <a:pt x="14344" y="13228"/>
                  <a:pt x="14587" y="13120"/>
                </a:cubicBezTo>
                <a:cubicBezTo>
                  <a:pt x="14794" y="13027"/>
                  <a:pt x="14902" y="13049"/>
                  <a:pt x="15091" y="13224"/>
                </a:cubicBezTo>
                <a:cubicBezTo>
                  <a:pt x="15392" y="13502"/>
                  <a:pt x="15948" y="13515"/>
                  <a:pt x="16059" y="13249"/>
                </a:cubicBezTo>
                <a:cubicBezTo>
                  <a:pt x="16105" y="13140"/>
                  <a:pt x="16320" y="12724"/>
                  <a:pt x="16537" y="12323"/>
                </a:cubicBezTo>
                <a:cubicBezTo>
                  <a:pt x="17007" y="11456"/>
                  <a:pt x="16961" y="11147"/>
                  <a:pt x="16340" y="10964"/>
                </a:cubicBezTo>
                <a:lnTo>
                  <a:pt x="15898" y="10836"/>
                </a:lnTo>
                <a:lnTo>
                  <a:pt x="16190" y="10641"/>
                </a:lnTo>
                <a:cubicBezTo>
                  <a:pt x="16784" y="10244"/>
                  <a:pt x="16915" y="9718"/>
                  <a:pt x="16622" y="8901"/>
                </a:cubicBezTo>
                <a:cubicBezTo>
                  <a:pt x="16496" y="8552"/>
                  <a:pt x="16380" y="8443"/>
                  <a:pt x="16083" y="8394"/>
                </a:cubicBezTo>
                <a:cubicBezTo>
                  <a:pt x="15876" y="8359"/>
                  <a:pt x="15613" y="8210"/>
                  <a:pt x="15497" y="8062"/>
                </a:cubicBezTo>
                <a:cubicBezTo>
                  <a:pt x="15337" y="7857"/>
                  <a:pt x="15161" y="7791"/>
                  <a:pt x="14778" y="7791"/>
                </a:cubicBezTo>
                <a:cubicBezTo>
                  <a:pt x="14500" y="7791"/>
                  <a:pt x="13952" y="7689"/>
                  <a:pt x="13560" y="7564"/>
                </a:cubicBezTo>
                <a:cubicBezTo>
                  <a:pt x="12575" y="7252"/>
                  <a:pt x="12099" y="7270"/>
                  <a:pt x="11818" y="7627"/>
                </a:cubicBezTo>
                <a:cubicBezTo>
                  <a:pt x="11694" y="7785"/>
                  <a:pt x="11578" y="8042"/>
                  <a:pt x="11557" y="8198"/>
                </a:cubicBezTo>
                <a:cubicBezTo>
                  <a:pt x="11551" y="8242"/>
                  <a:pt x="11534" y="8286"/>
                  <a:pt x="11521" y="8331"/>
                </a:cubicBezTo>
                <a:cubicBezTo>
                  <a:pt x="11696" y="8272"/>
                  <a:pt x="12029" y="8258"/>
                  <a:pt x="12103" y="8319"/>
                </a:cubicBezTo>
                <a:cubicBezTo>
                  <a:pt x="12129" y="8341"/>
                  <a:pt x="12096" y="8450"/>
                  <a:pt x="12028" y="8560"/>
                </a:cubicBezTo>
                <a:cubicBezTo>
                  <a:pt x="11959" y="8669"/>
                  <a:pt x="11848" y="8902"/>
                  <a:pt x="11780" y="9078"/>
                </a:cubicBezTo>
                <a:cubicBezTo>
                  <a:pt x="11709" y="9259"/>
                  <a:pt x="11570" y="9448"/>
                  <a:pt x="11460" y="9513"/>
                </a:cubicBezTo>
                <a:cubicBezTo>
                  <a:pt x="11236" y="9648"/>
                  <a:pt x="10896" y="9727"/>
                  <a:pt x="10819" y="9663"/>
                </a:cubicBezTo>
                <a:cubicBezTo>
                  <a:pt x="10813" y="9658"/>
                  <a:pt x="10820" y="9638"/>
                  <a:pt x="10819" y="9625"/>
                </a:cubicBezTo>
                <a:cubicBezTo>
                  <a:pt x="10815" y="9627"/>
                  <a:pt x="10811" y="9633"/>
                  <a:pt x="10807" y="9635"/>
                </a:cubicBezTo>
                <a:cubicBezTo>
                  <a:pt x="10700" y="9691"/>
                  <a:pt x="10630" y="9769"/>
                  <a:pt x="10589" y="9857"/>
                </a:cubicBezTo>
                <a:cubicBezTo>
                  <a:pt x="10653" y="9914"/>
                  <a:pt x="10772" y="9993"/>
                  <a:pt x="10897" y="10047"/>
                </a:cubicBezTo>
                <a:cubicBezTo>
                  <a:pt x="11077" y="10124"/>
                  <a:pt x="11149" y="10201"/>
                  <a:pt x="11149" y="10313"/>
                </a:cubicBezTo>
                <a:cubicBezTo>
                  <a:pt x="11149" y="10444"/>
                  <a:pt x="11209" y="10484"/>
                  <a:pt x="11492" y="10553"/>
                </a:cubicBezTo>
                <a:cubicBezTo>
                  <a:pt x="11874" y="10646"/>
                  <a:pt x="11976" y="10754"/>
                  <a:pt x="11712" y="10785"/>
                </a:cubicBezTo>
                <a:cubicBezTo>
                  <a:pt x="11474" y="10813"/>
                  <a:pt x="11485" y="11024"/>
                  <a:pt x="11741" y="11405"/>
                </a:cubicBezTo>
                <a:cubicBezTo>
                  <a:pt x="11893" y="11632"/>
                  <a:pt x="12000" y="11716"/>
                  <a:pt x="12175" y="11745"/>
                </a:cubicBezTo>
                <a:cubicBezTo>
                  <a:pt x="12477" y="11796"/>
                  <a:pt x="12935" y="12176"/>
                  <a:pt x="12935" y="12377"/>
                </a:cubicBezTo>
                <a:cubicBezTo>
                  <a:pt x="12935" y="12486"/>
                  <a:pt x="12862" y="12562"/>
                  <a:pt x="12689" y="12634"/>
                </a:cubicBezTo>
                <a:cubicBezTo>
                  <a:pt x="12536" y="12697"/>
                  <a:pt x="12428" y="12721"/>
                  <a:pt x="12343" y="12722"/>
                </a:cubicBezTo>
                <a:cubicBezTo>
                  <a:pt x="12319" y="12857"/>
                  <a:pt x="12252" y="13035"/>
                  <a:pt x="12153" y="13202"/>
                </a:cubicBezTo>
                <a:cubicBezTo>
                  <a:pt x="12004" y="13454"/>
                  <a:pt x="11743" y="13992"/>
                  <a:pt x="11574" y="14397"/>
                </a:cubicBezTo>
                <a:cubicBezTo>
                  <a:pt x="11161" y="15384"/>
                  <a:pt x="10956" y="15618"/>
                  <a:pt x="10223" y="15943"/>
                </a:cubicBezTo>
                <a:cubicBezTo>
                  <a:pt x="9738" y="16158"/>
                  <a:pt x="9549" y="16191"/>
                  <a:pt x="9364" y="16096"/>
                </a:cubicBezTo>
                <a:cubicBezTo>
                  <a:pt x="9000" y="15909"/>
                  <a:pt x="8424" y="14952"/>
                  <a:pt x="8156" y="14089"/>
                </a:cubicBezTo>
                <a:cubicBezTo>
                  <a:pt x="7909" y="13295"/>
                  <a:pt x="7765" y="13141"/>
                  <a:pt x="6884" y="12736"/>
                </a:cubicBezTo>
                <a:cubicBezTo>
                  <a:pt x="6643" y="12626"/>
                  <a:pt x="6484" y="12503"/>
                  <a:pt x="6531" y="12464"/>
                </a:cubicBezTo>
                <a:cubicBezTo>
                  <a:pt x="6578" y="12425"/>
                  <a:pt x="6556" y="12334"/>
                  <a:pt x="6483" y="12260"/>
                </a:cubicBezTo>
                <a:cubicBezTo>
                  <a:pt x="6389" y="12166"/>
                  <a:pt x="6504" y="12005"/>
                  <a:pt x="6877" y="11717"/>
                </a:cubicBezTo>
                <a:cubicBezTo>
                  <a:pt x="7355" y="11348"/>
                  <a:pt x="7401" y="11266"/>
                  <a:pt x="7338" y="10874"/>
                </a:cubicBezTo>
                <a:cubicBezTo>
                  <a:pt x="7288" y="10560"/>
                  <a:pt x="7330" y="10400"/>
                  <a:pt x="7487" y="10291"/>
                </a:cubicBezTo>
                <a:cubicBezTo>
                  <a:pt x="7606" y="10208"/>
                  <a:pt x="7702" y="10068"/>
                  <a:pt x="7702" y="9980"/>
                </a:cubicBezTo>
                <a:cubicBezTo>
                  <a:pt x="7702" y="9893"/>
                  <a:pt x="7795" y="9792"/>
                  <a:pt x="7906" y="9756"/>
                </a:cubicBezTo>
                <a:cubicBezTo>
                  <a:pt x="8018" y="9720"/>
                  <a:pt x="8110" y="9640"/>
                  <a:pt x="8110" y="9577"/>
                </a:cubicBezTo>
                <a:cubicBezTo>
                  <a:pt x="8110" y="9475"/>
                  <a:pt x="7623" y="8940"/>
                  <a:pt x="7098" y="8467"/>
                </a:cubicBezTo>
                <a:cubicBezTo>
                  <a:pt x="6970" y="8351"/>
                  <a:pt x="6946" y="8239"/>
                  <a:pt x="7031" y="8128"/>
                </a:cubicBezTo>
                <a:cubicBezTo>
                  <a:pt x="7218" y="7880"/>
                  <a:pt x="7190" y="7791"/>
                  <a:pt x="6917" y="7791"/>
                </a:cubicBezTo>
                <a:cubicBezTo>
                  <a:pt x="6782" y="7791"/>
                  <a:pt x="6498" y="7641"/>
                  <a:pt x="6288" y="7458"/>
                </a:cubicBezTo>
                <a:cubicBezTo>
                  <a:pt x="6078" y="7274"/>
                  <a:pt x="5746" y="7109"/>
                  <a:pt x="5551" y="7091"/>
                </a:cubicBezTo>
                <a:cubicBezTo>
                  <a:pt x="5301" y="7066"/>
                  <a:pt x="5197" y="6990"/>
                  <a:pt x="5197" y="6830"/>
                </a:cubicBezTo>
                <a:cubicBezTo>
                  <a:pt x="5197" y="6692"/>
                  <a:pt x="5153" y="6637"/>
                  <a:pt x="4992" y="6631"/>
                </a:cubicBezTo>
                <a:close/>
                <a:moveTo>
                  <a:pt x="11348" y="11368"/>
                </a:moveTo>
                <a:cubicBezTo>
                  <a:pt x="11193" y="11523"/>
                  <a:pt x="11268" y="11693"/>
                  <a:pt x="11489" y="11693"/>
                </a:cubicBezTo>
                <a:cubicBezTo>
                  <a:pt x="11506" y="11693"/>
                  <a:pt x="11546" y="11726"/>
                  <a:pt x="11576" y="11743"/>
                </a:cubicBezTo>
                <a:cubicBezTo>
                  <a:pt x="11493" y="11617"/>
                  <a:pt x="11415" y="11493"/>
                  <a:pt x="11348" y="11368"/>
                </a:cubicBezTo>
                <a:close/>
              </a:path>
            </a:pathLst>
          </a:cu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0-#ppt_w/2"/>
                                          </p:val>
                                        </p:tav>
                                        <p:tav tm="100000">
                                          <p:val>
                                            <p:strVal val="#ppt_x"/>
                                          </p:val>
                                        </p:tav>
                                      </p:tavLst>
                                    </p:anim>
                                    <p:anim calcmode="lin" valueType="num">
                                      <p:cBhvr>
                                        <p:cTn id="8"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85"/>
                                        </p:tgtEl>
                                        <p:attrNameLst>
                                          <p:attrName>style.visibility</p:attrName>
                                        </p:attrNameLst>
                                      </p:cBhvr>
                                      <p:to>
                                        <p:strVal val="visible"/>
                                      </p:to>
                                    </p:set>
                                    <p:anim calcmode="lin" valueType="num">
                                      <p:cBhvr>
                                        <p:cTn id="13" dur="1000" fill="hold"/>
                                        <p:tgtEl>
                                          <p:spTgt spid="185"/>
                                        </p:tgtEl>
                                        <p:attrNameLst>
                                          <p:attrName>ppt_x</p:attrName>
                                        </p:attrNameLst>
                                      </p:cBhvr>
                                      <p:tavLst>
                                        <p:tav tm="0">
                                          <p:val>
                                            <p:strVal val="1+#ppt_w/2"/>
                                          </p:val>
                                        </p:tav>
                                        <p:tav tm="100000">
                                          <p:val>
                                            <p:strVal val="#ppt_x"/>
                                          </p:val>
                                        </p:tav>
                                      </p:tavLst>
                                    </p:anim>
                                    <p:anim calcmode="lin" valueType="num">
                                      <p:cBhvr>
                                        <p:cTn id="14"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87"/>
                                        </p:tgtEl>
                                        <p:attrNameLst>
                                          <p:attrName>style.visibility</p:attrName>
                                        </p:attrNameLst>
                                      </p:cBhvr>
                                      <p:to>
                                        <p:strVal val="visible"/>
                                      </p:to>
                                    </p:set>
                                    <p:anim calcmode="lin" valueType="num">
                                      <p:cBhvr>
                                        <p:cTn id="19" dur="1000" fill="hold"/>
                                        <p:tgtEl>
                                          <p:spTgt spid="187"/>
                                        </p:tgtEl>
                                        <p:attrNameLst>
                                          <p:attrName>ppt_x</p:attrName>
                                        </p:attrNameLst>
                                      </p:cBhvr>
                                      <p:tavLst>
                                        <p:tav tm="0">
                                          <p:val>
                                            <p:strVal val="1+#ppt_w/2"/>
                                          </p:val>
                                        </p:tav>
                                        <p:tav tm="100000">
                                          <p:val>
                                            <p:strVal val="#ppt_x"/>
                                          </p:val>
                                        </p:tav>
                                      </p:tavLst>
                                    </p:anim>
                                    <p:anim calcmode="lin" valueType="num">
                                      <p:cBhvr>
                                        <p:cTn id="20" dur="10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86"/>
                                        </p:tgtEl>
                                        <p:attrNameLst>
                                          <p:attrName>style.visibility</p:attrName>
                                        </p:attrNameLst>
                                      </p:cBhvr>
                                      <p:to>
                                        <p:strVal val="visible"/>
                                      </p:to>
                                    </p:set>
                                    <p:anim calcmode="lin" valueType="num">
                                      <p:cBhvr>
                                        <p:cTn id="25" dur="1000" fill="hold"/>
                                        <p:tgtEl>
                                          <p:spTgt spid="186"/>
                                        </p:tgtEl>
                                        <p:attrNameLst>
                                          <p:attrName>ppt_x</p:attrName>
                                        </p:attrNameLst>
                                      </p:cBhvr>
                                      <p:tavLst>
                                        <p:tav tm="0">
                                          <p:val>
                                            <p:strVal val="1+#ppt_w/2"/>
                                          </p:val>
                                        </p:tav>
                                        <p:tav tm="100000">
                                          <p:val>
                                            <p:strVal val="#ppt_x"/>
                                          </p:val>
                                        </p:tav>
                                      </p:tavLst>
                                    </p:anim>
                                    <p:anim calcmode="lin" valueType="num">
                                      <p:cBhvr>
                                        <p:cTn id="26" dur="1000" fill="hold"/>
                                        <p:tgtEl>
                                          <p:spTgt spid="18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Class="entr" nodeType="afterEffect" presetSubtype="4" presetID="2" grpId="5" fill="hold">
                                  <p:stCondLst>
                                    <p:cond delay="0"/>
                                  </p:stCondLst>
                                  <p:iterate type="el" backwards="0">
                                    <p:tmAbs val="0"/>
                                  </p:iterate>
                                  <p:childTnLst>
                                    <p:set>
                                      <p:cBhvr>
                                        <p:cTn id="29" fill="hold"/>
                                        <p:tgtEl>
                                          <p:spTgt spid="184"/>
                                        </p:tgtEl>
                                        <p:attrNameLst>
                                          <p:attrName>style.visibility</p:attrName>
                                        </p:attrNameLst>
                                      </p:cBhvr>
                                      <p:to>
                                        <p:strVal val="visible"/>
                                      </p:to>
                                    </p:set>
                                    <p:anim calcmode="lin" valueType="num">
                                      <p:cBhvr>
                                        <p:cTn id="30" dur="1000" fill="hold"/>
                                        <p:tgtEl>
                                          <p:spTgt spid="184"/>
                                        </p:tgtEl>
                                        <p:attrNameLst>
                                          <p:attrName>ppt_x</p:attrName>
                                        </p:attrNameLst>
                                      </p:cBhvr>
                                      <p:tavLst>
                                        <p:tav tm="0">
                                          <p:val>
                                            <p:strVal val="#ppt_x"/>
                                          </p:val>
                                        </p:tav>
                                        <p:tav tm="100000">
                                          <p:val>
                                            <p:strVal val="#ppt_x"/>
                                          </p:val>
                                        </p:tav>
                                      </p:tavLst>
                                    </p:anim>
                                    <p:anim calcmode="lin" valueType="num">
                                      <p:cBhvr>
                                        <p:cTn id="31"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4"/>
      <p:bldP build="whole" bldLvl="1" animBg="1" rev="0" advAuto="0" spid="184" grpId="5"/>
      <p:bldP build="whole" bldLvl="1" animBg="1" rev="0" advAuto="0" spid="181" grpId="1"/>
      <p:bldP build="whole" bldLvl="1" animBg="1" rev="0" advAuto="0" spid="185" grpId="2"/>
      <p:bldP build="whole" bldLvl="1" animBg="1" rev="0" advAuto="0" spid="187"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3. Dementievriendelijk hotels"/>
          <p:cNvSpPr txBox="1"/>
          <p:nvPr/>
        </p:nvSpPr>
        <p:spPr>
          <a:xfrm>
            <a:off x="611266" y="432174"/>
            <a:ext cx="13808812"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3. Dementievriendelijk hotels</a:t>
            </a:r>
          </a:p>
        </p:txBody>
      </p:sp>
      <p:pic>
        <p:nvPicPr>
          <p:cNvPr id="192" name="28661028_1656436287771601_9178520616800616448_n.jpg" descr="28661028_1656436287771601_9178520616800616448_n.jpg"/>
          <p:cNvPicPr>
            <a:picLocks noChangeAspect="1"/>
          </p:cNvPicPr>
          <p:nvPr/>
        </p:nvPicPr>
        <p:blipFill>
          <a:blip r:embed="rId2">
            <a:extLst/>
          </a:blip>
          <a:stretch>
            <a:fillRect/>
          </a:stretch>
        </p:blipFill>
        <p:spPr>
          <a:xfrm>
            <a:off x="2747502" y="2930791"/>
            <a:ext cx="7876132" cy="5907100"/>
          </a:xfrm>
          <a:prstGeom prst="rect">
            <a:avLst/>
          </a:prstGeom>
          <a:ln w="12700">
            <a:miter lim="400000"/>
          </a:ln>
        </p:spPr>
      </p:pic>
      <p:sp>
        <p:nvSpPr>
          <p:cNvPr id="193" name="Google zoektocht…"/>
          <p:cNvSpPr txBox="1"/>
          <p:nvPr/>
        </p:nvSpPr>
        <p:spPr>
          <a:xfrm>
            <a:off x="12942867" y="4284140"/>
            <a:ext cx="7167982" cy="320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t>Google zoektocht</a:t>
            </a:r>
          </a:p>
          <a:p>
            <a:pPr algn="l">
              <a:spcBef>
                <a:spcPts val="5300"/>
              </a:spcBef>
              <a:defRPr sz="3800"/>
            </a:pPr>
            <a:r>
              <a:t>Nederland zoeken op zorghotels</a:t>
            </a:r>
          </a:p>
          <a:p>
            <a:pPr algn="l">
              <a:spcBef>
                <a:spcPts val="5300"/>
              </a:spcBef>
              <a:defRPr sz="3800"/>
            </a:pPr>
            <a:r>
              <a:t>Belgie ?</a:t>
            </a:r>
          </a:p>
        </p:txBody>
      </p:sp>
      <p:sp>
        <p:nvSpPr>
          <p:cNvPr id="194" name="https://www.domeinpolderwind.be/hotel/op-vakantie-met-dementie/"/>
          <p:cNvSpPr txBox="1"/>
          <p:nvPr/>
        </p:nvSpPr>
        <p:spPr>
          <a:xfrm>
            <a:off x="4556819" y="11976246"/>
            <a:ext cx="1456913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3" invalidUrl="" action="" tgtFrame="" tooltip="" history="1" highlightClick="0" endSnd="0"/>
              </a:defRPr>
            </a:lvl1pPr>
          </a:lstStyle>
          <a:p>
            <a:pPr>
              <a:defRPr u="none"/>
            </a:pPr>
            <a:r>
              <a:rPr u="sng">
                <a:hlinkClick r:id="rId3" invalidUrl="" action="" tgtFrame="" tooltip="" history="1" highlightClick="0" endSnd="0"/>
              </a:rPr>
              <a:t>https://www.domeinpolderwind.be/hotel/op-vakantie-met-dementie/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Unknown.png" descr="Unknown.png"/>
          <p:cNvPicPr>
            <a:picLocks noChangeAspect="1"/>
          </p:cNvPicPr>
          <p:nvPr/>
        </p:nvPicPr>
        <p:blipFill>
          <a:blip r:embed="rId2">
            <a:extLst/>
          </a:blip>
          <a:stretch>
            <a:fillRect/>
          </a:stretch>
        </p:blipFill>
        <p:spPr>
          <a:xfrm>
            <a:off x="1042245" y="277622"/>
            <a:ext cx="2590801" cy="2438401"/>
          </a:xfrm>
          <a:prstGeom prst="rect">
            <a:avLst/>
          </a:prstGeom>
          <a:ln w="12700">
            <a:miter lim="400000"/>
          </a:ln>
        </p:spPr>
      </p:pic>
      <p:pic>
        <p:nvPicPr>
          <p:cNvPr id="197" name="logo1.png" descr="logo1.png"/>
          <p:cNvPicPr>
            <a:picLocks noChangeAspect="1"/>
          </p:cNvPicPr>
          <p:nvPr/>
        </p:nvPicPr>
        <p:blipFill>
          <a:blip r:embed="rId3">
            <a:extLst/>
          </a:blip>
          <a:stretch>
            <a:fillRect/>
          </a:stretch>
        </p:blipFill>
        <p:spPr>
          <a:xfrm>
            <a:off x="18009677" y="563372"/>
            <a:ext cx="5664201" cy="1866901"/>
          </a:xfrm>
          <a:prstGeom prst="rect">
            <a:avLst/>
          </a:prstGeom>
          <a:ln w="12700">
            <a:miter lim="400000"/>
          </a:ln>
        </p:spPr>
      </p:pic>
      <p:sp>
        <p:nvSpPr>
          <p:cNvPr id="198" name="Op vakantie met persoon met dementie"/>
          <p:cNvSpPr txBox="1"/>
          <p:nvPr/>
        </p:nvSpPr>
        <p:spPr>
          <a:xfrm>
            <a:off x="4775655" y="1052322"/>
            <a:ext cx="1178555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Op vakantie met persoon met dementie</a:t>
            </a:r>
          </a:p>
        </p:txBody>
      </p:sp>
      <p:sp>
        <p:nvSpPr>
          <p:cNvPr id="199" name="Informatie om je reis/daguitstap in Vlaanderen  zoekfunctie naar vakantieverblijven, daguitstappen, eet- en drinkgelegenheden, evenementen, …,  Informatie over aangepast vervoer, verzorging …"/>
          <p:cNvSpPr txBox="1"/>
          <p:nvPr/>
        </p:nvSpPr>
        <p:spPr>
          <a:xfrm>
            <a:off x="4507348" y="3405459"/>
            <a:ext cx="13775910"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5476" indent="-445476" algn="l">
              <a:spcBef>
                <a:spcPts val="5300"/>
              </a:spcBef>
              <a:buSzPct val="32000"/>
              <a:buBlip>
                <a:blip r:embed="rId4"/>
              </a:buBlip>
              <a:defRPr sz="3800"/>
            </a:pPr>
            <a:r>
              <a:t>Informatie om je reis/daguitstap in Vlaanderen </a:t>
            </a:r>
            <a:br/>
            <a:r>
              <a:t>zoekfunctie naar vakantieverblijven, daguitstappen, eet- en drinkgelegenheden, evenementen, …, </a:t>
            </a:r>
            <a:br/>
            <a:r>
              <a:t>Informatie over aangepast vervoer, verzorging …</a:t>
            </a:r>
          </a:p>
        </p:txBody>
      </p:sp>
      <p:sp>
        <p:nvSpPr>
          <p:cNvPr id="200" name="Toegankelijke stranden voor iedereen…"/>
          <p:cNvSpPr txBox="1"/>
          <p:nvPr/>
        </p:nvSpPr>
        <p:spPr>
          <a:xfrm>
            <a:off x="4748202" y="6204709"/>
            <a:ext cx="8624506" cy="621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5476" indent="-445476" algn="l">
              <a:lnSpc>
                <a:spcPct val="200000"/>
              </a:lnSpc>
              <a:spcBef>
                <a:spcPts val="5300"/>
              </a:spcBef>
              <a:buSzPct val="32000"/>
              <a:buBlip>
                <a:blip r:embed="rId4"/>
              </a:buBlip>
              <a:defRPr sz="3800"/>
            </a:pPr>
            <a:r>
              <a:t>Toegankelijke stranden voor iedereen</a:t>
            </a:r>
          </a:p>
          <a:p>
            <a:pPr marL="445476" indent="-445476" algn="l">
              <a:lnSpc>
                <a:spcPct val="200000"/>
              </a:lnSpc>
              <a:spcBef>
                <a:spcPts val="5300"/>
              </a:spcBef>
              <a:buSzPct val="32000"/>
              <a:buBlip>
                <a:blip r:embed="rId4"/>
              </a:buBlip>
              <a:defRPr sz="3800"/>
            </a:pPr>
            <a:r>
              <a:t>Hoeve Megusta:</a:t>
            </a:r>
          </a:p>
          <a:p>
            <a:pPr marL="445476" indent="-445476" algn="l">
              <a:lnSpc>
                <a:spcPct val="200000"/>
              </a:lnSpc>
              <a:spcBef>
                <a:spcPts val="5300"/>
              </a:spcBef>
              <a:buSzPct val="32000"/>
              <a:buBlip>
                <a:blip r:embed="rId4"/>
              </a:buBlip>
              <a:defRPr sz="3800"/>
            </a:pPr>
            <a:r>
              <a:t>Polderwind, Zuienkerke</a:t>
            </a:r>
          </a:p>
          <a:p>
            <a:pPr marL="445476" indent="-445476" algn="l">
              <a:lnSpc>
                <a:spcPct val="200000"/>
              </a:lnSpc>
              <a:spcBef>
                <a:spcPts val="5300"/>
              </a:spcBef>
              <a:buSzPct val="32000"/>
              <a:buBlip>
                <a:blip r:embed="rId4"/>
              </a:buBlip>
              <a:defRPr sz="3800"/>
            </a:pPr>
            <a:r>
              <a:t>Kompaan-vzw </a:t>
            </a:r>
          </a:p>
        </p:txBody>
      </p:sp>
      <p:grpSp>
        <p:nvGrpSpPr>
          <p:cNvPr id="203" name="Groepeer">
            <a:hlinkClick r:id="rId5" invalidUrl="" action="" tgtFrame="" tooltip="" history="1" highlightClick="0" endSnd="0"/>
          </p:cNvPr>
          <p:cNvGrpSpPr/>
          <p:nvPr/>
        </p:nvGrpSpPr>
        <p:grpSpPr>
          <a:xfrm>
            <a:off x="786769" y="6021670"/>
            <a:ext cx="3101667" cy="1603948"/>
            <a:chOff x="0" y="0"/>
            <a:chExt cx="3101666" cy="1603946"/>
          </a:xfrm>
        </p:grpSpPr>
        <p:pic>
          <p:nvPicPr>
            <p:cNvPr id="201" name="Unknown.png" descr="Unknown.png"/>
            <p:cNvPicPr>
              <a:picLocks noChangeAspect="1"/>
            </p:cNvPicPr>
            <p:nvPr/>
          </p:nvPicPr>
          <p:blipFill>
            <a:blip r:embed="rId6">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02"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06" name="Groepeer">
            <a:hlinkClick r:id="rId5" invalidUrl="" action="" tgtFrame="" tooltip="" history="1" highlightClick="0" endSnd="0"/>
          </p:cNvPr>
          <p:cNvGrpSpPr/>
          <p:nvPr/>
        </p:nvGrpSpPr>
        <p:grpSpPr>
          <a:xfrm>
            <a:off x="678568" y="3766727"/>
            <a:ext cx="3317971" cy="1715884"/>
            <a:chOff x="0" y="0"/>
            <a:chExt cx="3317970" cy="1715882"/>
          </a:xfrm>
        </p:grpSpPr>
        <p:pic>
          <p:nvPicPr>
            <p:cNvPr id="204" name="Unknown.png" descr="Unknown.png"/>
            <p:cNvPicPr>
              <a:picLocks noChangeAspect="1"/>
            </p:cNvPicPr>
            <p:nvPr/>
          </p:nvPicPr>
          <p:blipFill>
            <a:blip r:embed="rId6">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05"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09" name="Groepeer">
            <a:hlinkClick r:id="rId7" invalidUrl="" action="" tgtFrame="" tooltip="" history="1" highlightClick="0" endSnd="0"/>
          </p:cNvPr>
          <p:cNvGrpSpPr/>
          <p:nvPr/>
        </p:nvGrpSpPr>
        <p:grpSpPr>
          <a:xfrm>
            <a:off x="786769" y="7832345"/>
            <a:ext cx="3101667" cy="1603948"/>
            <a:chOff x="0" y="0"/>
            <a:chExt cx="3101666" cy="1603946"/>
          </a:xfrm>
        </p:grpSpPr>
        <p:pic>
          <p:nvPicPr>
            <p:cNvPr id="207" name="Unknown.png" descr="Unknown.png"/>
            <p:cNvPicPr>
              <a:picLocks noChangeAspect="1"/>
            </p:cNvPicPr>
            <p:nvPr/>
          </p:nvPicPr>
          <p:blipFill>
            <a:blip r:embed="rId6">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08"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12" name="Groepeer">
            <a:hlinkClick r:id="rId8" invalidUrl="" action="" tgtFrame="" tooltip="" history="1" highlightClick="0" endSnd="0"/>
          </p:cNvPr>
          <p:cNvGrpSpPr/>
          <p:nvPr/>
        </p:nvGrpSpPr>
        <p:grpSpPr>
          <a:xfrm>
            <a:off x="786769" y="9643020"/>
            <a:ext cx="3101667" cy="1603948"/>
            <a:chOff x="0" y="0"/>
            <a:chExt cx="3101666" cy="1603946"/>
          </a:xfrm>
        </p:grpSpPr>
        <p:pic>
          <p:nvPicPr>
            <p:cNvPr id="210" name="Unknown.png" descr="Unknown.png"/>
            <p:cNvPicPr>
              <a:picLocks noChangeAspect="1"/>
            </p:cNvPicPr>
            <p:nvPr/>
          </p:nvPicPr>
          <p:blipFill>
            <a:blip r:embed="rId6">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11"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15" name="Groepeer">
            <a:hlinkClick r:id="rId9" invalidUrl="" action="" tgtFrame="" tooltip="" history="1" highlightClick="0" endSnd="0"/>
          </p:cNvPr>
          <p:cNvGrpSpPr/>
          <p:nvPr/>
        </p:nvGrpSpPr>
        <p:grpSpPr>
          <a:xfrm>
            <a:off x="786769" y="11365338"/>
            <a:ext cx="3101667" cy="1603948"/>
            <a:chOff x="0" y="0"/>
            <a:chExt cx="3101666" cy="1603946"/>
          </a:xfrm>
        </p:grpSpPr>
        <p:pic>
          <p:nvPicPr>
            <p:cNvPr id="213" name="Unknown.png" descr="Unknown.png"/>
            <p:cNvPicPr>
              <a:picLocks noChangeAspect="1"/>
            </p:cNvPicPr>
            <p:nvPr/>
          </p:nvPicPr>
          <p:blipFill>
            <a:blip r:embed="rId6">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14"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pic>
        <p:nvPicPr>
          <p:cNvPr id="216" name="images.jpeg" descr="images.jpeg"/>
          <p:cNvPicPr>
            <a:picLocks noChangeAspect="1"/>
          </p:cNvPicPr>
          <p:nvPr/>
        </p:nvPicPr>
        <p:blipFill>
          <a:blip r:embed="rId10">
            <a:extLst/>
          </a:blip>
          <a:srcRect l="3029" t="7555" r="7189" b="5887"/>
          <a:stretch>
            <a:fillRect/>
          </a:stretch>
        </p:blipFill>
        <p:spPr>
          <a:xfrm>
            <a:off x="14578827" y="7307996"/>
            <a:ext cx="5292334" cy="3625329"/>
          </a:xfrm>
          <a:custGeom>
            <a:avLst/>
            <a:gdLst/>
            <a:ahLst/>
            <a:cxnLst>
              <a:cxn ang="0">
                <a:pos x="wd2" y="hd2"/>
              </a:cxn>
              <a:cxn ang="5400000">
                <a:pos x="wd2" y="hd2"/>
              </a:cxn>
              <a:cxn ang="10800000">
                <a:pos x="wd2" y="hd2"/>
              </a:cxn>
              <a:cxn ang="16200000">
                <a:pos x="wd2" y="hd2"/>
              </a:cxn>
            </a:cxnLst>
            <a:rect l="0" t="0" r="r" b="b"/>
            <a:pathLst>
              <a:path w="21540" h="21569" fill="norm" stroke="1" extrusionOk="0">
                <a:moveTo>
                  <a:pt x="4316" y="3"/>
                </a:moveTo>
                <a:cubicBezTo>
                  <a:pt x="3551" y="-22"/>
                  <a:pt x="2504" y="96"/>
                  <a:pt x="2108" y="289"/>
                </a:cubicBezTo>
                <a:cubicBezTo>
                  <a:pt x="2106" y="290"/>
                  <a:pt x="2102" y="292"/>
                  <a:pt x="2100" y="293"/>
                </a:cubicBezTo>
                <a:cubicBezTo>
                  <a:pt x="2098" y="294"/>
                  <a:pt x="2097" y="295"/>
                  <a:pt x="2095" y="296"/>
                </a:cubicBezTo>
                <a:cubicBezTo>
                  <a:pt x="1418" y="633"/>
                  <a:pt x="856" y="1112"/>
                  <a:pt x="759" y="1434"/>
                </a:cubicBezTo>
                <a:cubicBezTo>
                  <a:pt x="708" y="1604"/>
                  <a:pt x="618" y="1728"/>
                  <a:pt x="559" y="1710"/>
                </a:cubicBezTo>
                <a:cubicBezTo>
                  <a:pt x="500" y="1693"/>
                  <a:pt x="387" y="1854"/>
                  <a:pt x="310" y="2071"/>
                </a:cubicBezTo>
                <a:cubicBezTo>
                  <a:pt x="233" y="2288"/>
                  <a:pt x="194" y="2468"/>
                  <a:pt x="223" y="2468"/>
                </a:cubicBezTo>
                <a:cubicBezTo>
                  <a:pt x="252" y="2468"/>
                  <a:pt x="245" y="2543"/>
                  <a:pt x="207" y="2633"/>
                </a:cubicBezTo>
                <a:cubicBezTo>
                  <a:pt x="168" y="2724"/>
                  <a:pt x="148" y="2926"/>
                  <a:pt x="161" y="3082"/>
                </a:cubicBezTo>
                <a:cubicBezTo>
                  <a:pt x="175" y="3238"/>
                  <a:pt x="143" y="3405"/>
                  <a:pt x="90" y="3453"/>
                </a:cubicBezTo>
                <a:cubicBezTo>
                  <a:pt x="-60" y="3589"/>
                  <a:pt x="-13" y="4985"/>
                  <a:pt x="158" y="5495"/>
                </a:cubicBezTo>
                <a:cubicBezTo>
                  <a:pt x="512" y="6548"/>
                  <a:pt x="1512" y="7078"/>
                  <a:pt x="3368" y="7198"/>
                </a:cubicBezTo>
                <a:cubicBezTo>
                  <a:pt x="4714" y="7285"/>
                  <a:pt x="4653" y="7250"/>
                  <a:pt x="4865" y="8093"/>
                </a:cubicBezTo>
                <a:cubicBezTo>
                  <a:pt x="4923" y="8321"/>
                  <a:pt x="5052" y="8541"/>
                  <a:pt x="5153" y="8579"/>
                </a:cubicBezTo>
                <a:cubicBezTo>
                  <a:pt x="5312" y="8640"/>
                  <a:pt x="5328" y="8603"/>
                  <a:pt x="5274" y="8293"/>
                </a:cubicBezTo>
                <a:cubicBezTo>
                  <a:pt x="5158" y="7632"/>
                  <a:pt x="5215" y="7182"/>
                  <a:pt x="5466" y="6799"/>
                </a:cubicBezTo>
                <a:cubicBezTo>
                  <a:pt x="5601" y="6593"/>
                  <a:pt x="5797" y="6423"/>
                  <a:pt x="5902" y="6423"/>
                </a:cubicBezTo>
                <a:cubicBezTo>
                  <a:pt x="6007" y="6423"/>
                  <a:pt x="6131" y="6372"/>
                  <a:pt x="6178" y="6307"/>
                </a:cubicBezTo>
                <a:cubicBezTo>
                  <a:pt x="6375" y="6040"/>
                  <a:pt x="7552" y="5200"/>
                  <a:pt x="8039" y="4978"/>
                </a:cubicBezTo>
                <a:cubicBezTo>
                  <a:pt x="8601" y="4722"/>
                  <a:pt x="8700" y="4771"/>
                  <a:pt x="8574" y="5257"/>
                </a:cubicBezTo>
                <a:cubicBezTo>
                  <a:pt x="8530" y="5426"/>
                  <a:pt x="8490" y="5607"/>
                  <a:pt x="8482" y="5661"/>
                </a:cubicBezTo>
                <a:cubicBezTo>
                  <a:pt x="8474" y="5714"/>
                  <a:pt x="8386" y="6010"/>
                  <a:pt x="8290" y="6319"/>
                </a:cubicBezTo>
                <a:cubicBezTo>
                  <a:pt x="8010" y="7219"/>
                  <a:pt x="8052" y="7627"/>
                  <a:pt x="8498" y="8326"/>
                </a:cubicBezTo>
                <a:cubicBezTo>
                  <a:pt x="8915" y="8982"/>
                  <a:pt x="9282" y="9185"/>
                  <a:pt x="9466" y="8862"/>
                </a:cubicBezTo>
                <a:cubicBezTo>
                  <a:pt x="9597" y="8631"/>
                  <a:pt x="9648" y="8624"/>
                  <a:pt x="9950" y="8792"/>
                </a:cubicBezTo>
                <a:cubicBezTo>
                  <a:pt x="10169" y="8913"/>
                  <a:pt x="10172" y="8930"/>
                  <a:pt x="10041" y="9316"/>
                </a:cubicBezTo>
                <a:cubicBezTo>
                  <a:pt x="9966" y="9535"/>
                  <a:pt x="9865" y="9750"/>
                  <a:pt x="9818" y="9793"/>
                </a:cubicBezTo>
                <a:cubicBezTo>
                  <a:pt x="9770" y="9835"/>
                  <a:pt x="9763" y="9936"/>
                  <a:pt x="9798" y="10019"/>
                </a:cubicBezTo>
                <a:cubicBezTo>
                  <a:pt x="9884" y="10223"/>
                  <a:pt x="9832" y="11201"/>
                  <a:pt x="9727" y="11358"/>
                </a:cubicBezTo>
                <a:cubicBezTo>
                  <a:pt x="9590" y="11566"/>
                  <a:pt x="9636" y="12038"/>
                  <a:pt x="9814" y="12274"/>
                </a:cubicBezTo>
                <a:cubicBezTo>
                  <a:pt x="10143" y="12710"/>
                  <a:pt x="10119" y="14912"/>
                  <a:pt x="9772" y="16015"/>
                </a:cubicBezTo>
                <a:cubicBezTo>
                  <a:pt x="9698" y="16250"/>
                  <a:pt x="9597" y="16444"/>
                  <a:pt x="9550" y="16444"/>
                </a:cubicBezTo>
                <a:cubicBezTo>
                  <a:pt x="9502" y="16444"/>
                  <a:pt x="9466" y="16531"/>
                  <a:pt x="9466" y="16640"/>
                </a:cubicBezTo>
                <a:cubicBezTo>
                  <a:pt x="9466" y="16749"/>
                  <a:pt x="9393" y="16945"/>
                  <a:pt x="9304" y="17075"/>
                </a:cubicBezTo>
                <a:cubicBezTo>
                  <a:pt x="9215" y="17205"/>
                  <a:pt x="9084" y="17516"/>
                  <a:pt x="9016" y="17767"/>
                </a:cubicBezTo>
                <a:cubicBezTo>
                  <a:pt x="8949" y="18017"/>
                  <a:pt x="8861" y="18279"/>
                  <a:pt x="8819" y="18347"/>
                </a:cubicBezTo>
                <a:cubicBezTo>
                  <a:pt x="8786" y="18403"/>
                  <a:pt x="8762" y="18453"/>
                  <a:pt x="8752" y="18496"/>
                </a:cubicBezTo>
                <a:cubicBezTo>
                  <a:pt x="8751" y="18498"/>
                  <a:pt x="8752" y="18497"/>
                  <a:pt x="8752" y="18499"/>
                </a:cubicBezTo>
                <a:cubicBezTo>
                  <a:pt x="8752" y="18500"/>
                  <a:pt x="8751" y="18502"/>
                  <a:pt x="8752" y="18503"/>
                </a:cubicBezTo>
                <a:cubicBezTo>
                  <a:pt x="8766" y="18568"/>
                  <a:pt x="8809" y="18620"/>
                  <a:pt x="8861" y="18659"/>
                </a:cubicBezTo>
                <a:cubicBezTo>
                  <a:pt x="8887" y="18661"/>
                  <a:pt x="8912" y="18666"/>
                  <a:pt x="8947" y="18659"/>
                </a:cubicBezTo>
                <a:cubicBezTo>
                  <a:pt x="9099" y="18628"/>
                  <a:pt x="9133" y="18685"/>
                  <a:pt x="9125" y="18883"/>
                </a:cubicBezTo>
                <a:cubicBezTo>
                  <a:pt x="9133" y="18906"/>
                  <a:pt x="9149" y="18926"/>
                  <a:pt x="9149" y="18950"/>
                </a:cubicBezTo>
                <a:cubicBezTo>
                  <a:pt x="9149" y="19060"/>
                  <a:pt x="9169" y="19128"/>
                  <a:pt x="9209" y="19160"/>
                </a:cubicBezTo>
                <a:cubicBezTo>
                  <a:pt x="9226" y="19164"/>
                  <a:pt x="9266" y="19153"/>
                  <a:pt x="9293" y="19150"/>
                </a:cubicBezTo>
                <a:cubicBezTo>
                  <a:pt x="9332" y="19148"/>
                  <a:pt x="9364" y="19160"/>
                  <a:pt x="9424" y="19127"/>
                </a:cubicBezTo>
                <a:cubicBezTo>
                  <a:pt x="9467" y="19102"/>
                  <a:pt x="9511" y="19096"/>
                  <a:pt x="9550" y="19101"/>
                </a:cubicBezTo>
                <a:cubicBezTo>
                  <a:pt x="9862" y="19002"/>
                  <a:pt x="9939" y="18883"/>
                  <a:pt x="9939" y="18496"/>
                </a:cubicBezTo>
                <a:cubicBezTo>
                  <a:pt x="9939" y="18308"/>
                  <a:pt x="9975" y="18122"/>
                  <a:pt x="10018" y="18083"/>
                </a:cubicBezTo>
                <a:cubicBezTo>
                  <a:pt x="10061" y="18044"/>
                  <a:pt x="10097" y="17873"/>
                  <a:pt x="10097" y="17705"/>
                </a:cubicBezTo>
                <a:cubicBezTo>
                  <a:pt x="10097" y="17537"/>
                  <a:pt x="10153" y="17327"/>
                  <a:pt x="10223" y="17242"/>
                </a:cubicBezTo>
                <a:cubicBezTo>
                  <a:pt x="10453" y="16963"/>
                  <a:pt x="10480" y="17293"/>
                  <a:pt x="10322" y="18463"/>
                </a:cubicBezTo>
                <a:cubicBezTo>
                  <a:pt x="10264" y="18889"/>
                  <a:pt x="10284" y="18997"/>
                  <a:pt x="10443" y="19160"/>
                </a:cubicBezTo>
                <a:cubicBezTo>
                  <a:pt x="10546" y="19265"/>
                  <a:pt x="10609" y="19433"/>
                  <a:pt x="10583" y="19530"/>
                </a:cubicBezTo>
                <a:cubicBezTo>
                  <a:pt x="10506" y="19827"/>
                  <a:pt x="10833" y="19969"/>
                  <a:pt x="11766" y="20050"/>
                </a:cubicBezTo>
                <a:cubicBezTo>
                  <a:pt x="12274" y="20094"/>
                  <a:pt x="12463" y="20032"/>
                  <a:pt x="12388" y="19854"/>
                </a:cubicBezTo>
                <a:cubicBezTo>
                  <a:pt x="12359" y="19787"/>
                  <a:pt x="12459" y="19672"/>
                  <a:pt x="12607" y="19596"/>
                </a:cubicBezTo>
                <a:cubicBezTo>
                  <a:pt x="12756" y="19521"/>
                  <a:pt x="12900" y="19370"/>
                  <a:pt x="12929" y="19261"/>
                </a:cubicBezTo>
                <a:cubicBezTo>
                  <a:pt x="13037" y="18850"/>
                  <a:pt x="13160" y="19245"/>
                  <a:pt x="13113" y="19859"/>
                </a:cubicBezTo>
                <a:cubicBezTo>
                  <a:pt x="13075" y="20357"/>
                  <a:pt x="13092" y="20515"/>
                  <a:pt x="13202" y="20576"/>
                </a:cubicBezTo>
                <a:cubicBezTo>
                  <a:pt x="13279" y="20620"/>
                  <a:pt x="13344" y="20736"/>
                  <a:pt x="13344" y="20836"/>
                </a:cubicBezTo>
                <a:cubicBezTo>
                  <a:pt x="13344" y="21027"/>
                  <a:pt x="13861" y="21405"/>
                  <a:pt x="14245" y="21495"/>
                </a:cubicBezTo>
                <a:cubicBezTo>
                  <a:pt x="14369" y="21524"/>
                  <a:pt x="14480" y="21558"/>
                  <a:pt x="14491" y="21568"/>
                </a:cubicBezTo>
                <a:cubicBezTo>
                  <a:pt x="14502" y="21578"/>
                  <a:pt x="14643" y="21475"/>
                  <a:pt x="14806" y="21341"/>
                </a:cubicBezTo>
                <a:cubicBezTo>
                  <a:pt x="14969" y="21208"/>
                  <a:pt x="15150" y="21123"/>
                  <a:pt x="15210" y="21153"/>
                </a:cubicBezTo>
                <a:cubicBezTo>
                  <a:pt x="15288" y="21191"/>
                  <a:pt x="15298" y="21104"/>
                  <a:pt x="15244" y="20827"/>
                </a:cubicBezTo>
                <a:cubicBezTo>
                  <a:pt x="15194" y="20573"/>
                  <a:pt x="15209" y="20300"/>
                  <a:pt x="15290" y="20017"/>
                </a:cubicBezTo>
                <a:cubicBezTo>
                  <a:pt x="15405" y="19617"/>
                  <a:pt x="15453" y="18194"/>
                  <a:pt x="15381" y="17301"/>
                </a:cubicBezTo>
                <a:cubicBezTo>
                  <a:pt x="15320" y="16557"/>
                  <a:pt x="15118" y="15775"/>
                  <a:pt x="14903" y="15460"/>
                </a:cubicBezTo>
                <a:cubicBezTo>
                  <a:pt x="14722" y="15195"/>
                  <a:pt x="14695" y="15065"/>
                  <a:pt x="14748" y="14654"/>
                </a:cubicBezTo>
                <a:cubicBezTo>
                  <a:pt x="14788" y="14341"/>
                  <a:pt x="14869" y="14145"/>
                  <a:pt x="14975" y="14104"/>
                </a:cubicBezTo>
                <a:cubicBezTo>
                  <a:pt x="15234" y="14006"/>
                  <a:pt x="15279" y="14036"/>
                  <a:pt x="15328" y="14333"/>
                </a:cubicBezTo>
                <a:cubicBezTo>
                  <a:pt x="15367" y="14578"/>
                  <a:pt x="15392" y="14585"/>
                  <a:pt x="15539" y="14428"/>
                </a:cubicBezTo>
                <a:cubicBezTo>
                  <a:pt x="15764" y="14187"/>
                  <a:pt x="15812" y="12836"/>
                  <a:pt x="15641" y="12203"/>
                </a:cubicBezTo>
                <a:cubicBezTo>
                  <a:pt x="15632" y="12179"/>
                  <a:pt x="15629" y="12158"/>
                  <a:pt x="15626" y="12130"/>
                </a:cubicBezTo>
                <a:cubicBezTo>
                  <a:pt x="15621" y="12112"/>
                  <a:pt x="15618" y="12080"/>
                  <a:pt x="15612" y="12064"/>
                </a:cubicBezTo>
                <a:cubicBezTo>
                  <a:pt x="15391" y="11486"/>
                  <a:pt x="14746" y="11031"/>
                  <a:pt x="14131" y="11021"/>
                </a:cubicBezTo>
                <a:cubicBezTo>
                  <a:pt x="13675" y="11013"/>
                  <a:pt x="13605" y="11051"/>
                  <a:pt x="13367" y="11441"/>
                </a:cubicBezTo>
                <a:lnTo>
                  <a:pt x="13103" y="11871"/>
                </a:lnTo>
                <a:lnTo>
                  <a:pt x="12762" y="11051"/>
                </a:lnTo>
                <a:cubicBezTo>
                  <a:pt x="12369" y="10105"/>
                  <a:pt x="12180" y="9817"/>
                  <a:pt x="11743" y="9514"/>
                </a:cubicBezTo>
                <a:cubicBezTo>
                  <a:pt x="11570" y="9394"/>
                  <a:pt x="11408" y="9189"/>
                  <a:pt x="11385" y="9056"/>
                </a:cubicBezTo>
                <a:cubicBezTo>
                  <a:pt x="11361" y="8923"/>
                  <a:pt x="11220" y="8750"/>
                  <a:pt x="11070" y="8673"/>
                </a:cubicBezTo>
                <a:cubicBezTo>
                  <a:pt x="10836" y="8554"/>
                  <a:pt x="10812" y="8506"/>
                  <a:pt x="10911" y="8331"/>
                </a:cubicBezTo>
                <a:cubicBezTo>
                  <a:pt x="10975" y="8218"/>
                  <a:pt x="11081" y="8155"/>
                  <a:pt x="11147" y="8192"/>
                </a:cubicBezTo>
                <a:cubicBezTo>
                  <a:pt x="11325" y="8291"/>
                  <a:pt x="11449" y="7844"/>
                  <a:pt x="11449" y="7108"/>
                </a:cubicBezTo>
                <a:cubicBezTo>
                  <a:pt x="11449" y="6694"/>
                  <a:pt x="11402" y="6399"/>
                  <a:pt x="11317" y="6296"/>
                </a:cubicBezTo>
                <a:cubicBezTo>
                  <a:pt x="11122" y="6059"/>
                  <a:pt x="10909" y="5384"/>
                  <a:pt x="10965" y="5174"/>
                </a:cubicBezTo>
                <a:cubicBezTo>
                  <a:pt x="10982" y="5107"/>
                  <a:pt x="10958" y="5036"/>
                  <a:pt x="10914" y="4962"/>
                </a:cubicBezTo>
                <a:cubicBezTo>
                  <a:pt x="10865" y="4899"/>
                  <a:pt x="10813" y="4840"/>
                  <a:pt x="10753" y="4780"/>
                </a:cubicBezTo>
                <a:cubicBezTo>
                  <a:pt x="10611" y="4654"/>
                  <a:pt x="10412" y="4520"/>
                  <a:pt x="10120" y="4371"/>
                </a:cubicBezTo>
                <a:cubicBezTo>
                  <a:pt x="9670" y="4143"/>
                  <a:pt x="9635" y="4141"/>
                  <a:pt x="9322" y="4359"/>
                </a:cubicBezTo>
                <a:cubicBezTo>
                  <a:pt x="8877" y="4670"/>
                  <a:pt x="8848" y="4618"/>
                  <a:pt x="8816" y="3276"/>
                </a:cubicBezTo>
                <a:cubicBezTo>
                  <a:pt x="8800" y="2611"/>
                  <a:pt x="8770" y="2522"/>
                  <a:pt x="8343" y="1892"/>
                </a:cubicBezTo>
                <a:cubicBezTo>
                  <a:pt x="8024" y="1422"/>
                  <a:pt x="7717" y="1119"/>
                  <a:pt x="7324" y="898"/>
                </a:cubicBezTo>
                <a:cubicBezTo>
                  <a:pt x="6811" y="610"/>
                  <a:pt x="6496" y="502"/>
                  <a:pt x="4956" y="79"/>
                </a:cubicBezTo>
                <a:cubicBezTo>
                  <a:pt x="4798" y="35"/>
                  <a:pt x="4572" y="11"/>
                  <a:pt x="4316" y="3"/>
                </a:cubicBezTo>
                <a:close/>
                <a:moveTo>
                  <a:pt x="16251" y="2473"/>
                </a:moveTo>
                <a:cubicBezTo>
                  <a:pt x="16091" y="2487"/>
                  <a:pt x="15931" y="2556"/>
                  <a:pt x="15869" y="2666"/>
                </a:cubicBezTo>
                <a:cubicBezTo>
                  <a:pt x="15807" y="2775"/>
                  <a:pt x="15691" y="2865"/>
                  <a:pt x="15610" y="2867"/>
                </a:cubicBezTo>
                <a:cubicBezTo>
                  <a:pt x="15390" y="2874"/>
                  <a:pt x="15125" y="3123"/>
                  <a:pt x="14562" y="3852"/>
                </a:cubicBezTo>
                <a:cubicBezTo>
                  <a:pt x="13967" y="4621"/>
                  <a:pt x="13795" y="5129"/>
                  <a:pt x="13795" y="6114"/>
                </a:cubicBezTo>
                <a:cubicBezTo>
                  <a:pt x="13795" y="6842"/>
                  <a:pt x="14005" y="7680"/>
                  <a:pt x="14155" y="7545"/>
                </a:cubicBezTo>
                <a:cubicBezTo>
                  <a:pt x="14200" y="7504"/>
                  <a:pt x="14308" y="7636"/>
                  <a:pt x="14395" y="7838"/>
                </a:cubicBezTo>
                <a:cubicBezTo>
                  <a:pt x="14673" y="8480"/>
                  <a:pt x="15346" y="9586"/>
                  <a:pt x="15418" y="9521"/>
                </a:cubicBezTo>
                <a:cubicBezTo>
                  <a:pt x="15524" y="9426"/>
                  <a:pt x="15969" y="9986"/>
                  <a:pt x="15906" y="10135"/>
                </a:cubicBezTo>
                <a:cubicBezTo>
                  <a:pt x="15876" y="10207"/>
                  <a:pt x="15794" y="10233"/>
                  <a:pt x="15725" y="10194"/>
                </a:cubicBezTo>
                <a:cubicBezTo>
                  <a:pt x="15655" y="10155"/>
                  <a:pt x="15599" y="10171"/>
                  <a:pt x="15599" y="10227"/>
                </a:cubicBezTo>
                <a:cubicBezTo>
                  <a:pt x="15599" y="10390"/>
                  <a:pt x="16587" y="11021"/>
                  <a:pt x="16641" y="10893"/>
                </a:cubicBezTo>
                <a:cubicBezTo>
                  <a:pt x="16668" y="10830"/>
                  <a:pt x="16842" y="10918"/>
                  <a:pt x="17025" y="11087"/>
                </a:cubicBezTo>
                <a:cubicBezTo>
                  <a:pt x="17209" y="11256"/>
                  <a:pt x="17520" y="11452"/>
                  <a:pt x="17718" y="11523"/>
                </a:cubicBezTo>
                <a:cubicBezTo>
                  <a:pt x="17917" y="11595"/>
                  <a:pt x="18242" y="11629"/>
                  <a:pt x="18440" y="11601"/>
                </a:cubicBezTo>
                <a:cubicBezTo>
                  <a:pt x="18938" y="11533"/>
                  <a:pt x="19994" y="11176"/>
                  <a:pt x="20396" y="10943"/>
                </a:cubicBezTo>
                <a:cubicBezTo>
                  <a:pt x="20745" y="10740"/>
                  <a:pt x="20751" y="10726"/>
                  <a:pt x="20852" y="9323"/>
                </a:cubicBezTo>
                <a:cubicBezTo>
                  <a:pt x="20895" y="8725"/>
                  <a:pt x="21055" y="9114"/>
                  <a:pt x="21055" y="9814"/>
                </a:cubicBezTo>
                <a:cubicBezTo>
                  <a:pt x="21055" y="10191"/>
                  <a:pt x="21084" y="10456"/>
                  <a:pt x="21120" y="10404"/>
                </a:cubicBezTo>
                <a:cubicBezTo>
                  <a:pt x="21156" y="10352"/>
                  <a:pt x="21196" y="9594"/>
                  <a:pt x="21210" y="8725"/>
                </a:cubicBezTo>
                <a:cubicBezTo>
                  <a:pt x="21230" y="7498"/>
                  <a:pt x="21261" y="7158"/>
                  <a:pt x="21354" y="7186"/>
                </a:cubicBezTo>
                <a:cubicBezTo>
                  <a:pt x="21420" y="7206"/>
                  <a:pt x="21459" y="7176"/>
                  <a:pt x="21438" y="7120"/>
                </a:cubicBezTo>
                <a:cubicBezTo>
                  <a:pt x="21418" y="7064"/>
                  <a:pt x="21311" y="6733"/>
                  <a:pt x="21202" y="6385"/>
                </a:cubicBezTo>
                <a:cubicBezTo>
                  <a:pt x="21094" y="6038"/>
                  <a:pt x="20965" y="5789"/>
                  <a:pt x="20916" y="5833"/>
                </a:cubicBezTo>
                <a:cubicBezTo>
                  <a:pt x="20868" y="5877"/>
                  <a:pt x="20805" y="5804"/>
                  <a:pt x="20776" y="5672"/>
                </a:cubicBezTo>
                <a:cubicBezTo>
                  <a:pt x="20580" y="4775"/>
                  <a:pt x="20413" y="4408"/>
                  <a:pt x="20088" y="4166"/>
                </a:cubicBezTo>
                <a:cubicBezTo>
                  <a:pt x="19897" y="4023"/>
                  <a:pt x="19764" y="3852"/>
                  <a:pt x="19792" y="3786"/>
                </a:cubicBezTo>
                <a:cubicBezTo>
                  <a:pt x="19820" y="3719"/>
                  <a:pt x="19748" y="3578"/>
                  <a:pt x="19634" y="3469"/>
                </a:cubicBezTo>
                <a:cubicBezTo>
                  <a:pt x="19202" y="3056"/>
                  <a:pt x="18599" y="2843"/>
                  <a:pt x="17676" y="2785"/>
                </a:cubicBezTo>
                <a:cubicBezTo>
                  <a:pt x="17156" y="2752"/>
                  <a:pt x="16689" y="2666"/>
                  <a:pt x="16641" y="2596"/>
                </a:cubicBezTo>
                <a:cubicBezTo>
                  <a:pt x="16573" y="2497"/>
                  <a:pt x="16412" y="2458"/>
                  <a:pt x="16251" y="2473"/>
                </a:cubicBezTo>
                <a:close/>
                <a:moveTo>
                  <a:pt x="21513" y="7923"/>
                </a:moveTo>
                <a:cubicBezTo>
                  <a:pt x="21500" y="7896"/>
                  <a:pt x="21492" y="8124"/>
                  <a:pt x="21492" y="8532"/>
                </a:cubicBezTo>
                <a:cubicBezTo>
                  <a:pt x="21492" y="9076"/>
                  <a:pt x="21506" y="9300"/>
                  <a:pt x="21525" y="9028"/>
                </a:cubicBezTo>
                <a:cubicBezTo>
                  <a:pt x="21535" y="8892"/>
                  <a:pt x="21540" y="8711"/>
                  <a:pt x="21540" y="8532"/>
                </a:cubicBezTo>
                <a:cubicBezTo>
                  <a:pt x="21540" y="8353"/>
                  <a:pt x="21535" y="8174"/>
                  <a:pt x="21525" y="8038"/>
                </a:cubicBezTo>
                <a:cubicBezTo>
                  <a:pt x="21521" y="7970"/>
                  <a:pt x="21517" y="7931"/>
                  <a:pt x="21513" y="7923"/>
                </a:cubicBezTo>
                <a:close/>
                <a:moveTo>
                  <a:pt x="14362" y="8532"/>
                </a:moveTo>
                <a:cubicBezTo>
                  <a:pt x="14345" y="8532"/>
                  <a:pt x="14394" y="8711"/>
                  <a:pt x="14471" y="8928"/>
                </a:cubicBezTo>
                <a:cubicBezTo>
                  <a:pt x="14548" y="9146"/>
                  <a:pt x="14653" y="9323"/>
                  <a:pt x="14702" y="9323"/>
                </a:cubicBezTo>
                <a:cubicBezTo>
                  <a:pt x="14752" y="9323"/>
                  <a:pt x="14703" y="9146"/>
                  <a:pt x="14593" y="8928"/>
                </a:cubicBezTo>
                <a:cubicBezTo>
                  <a:pt x="14483" y="8711"/>
                  <a:pt x="14378" y="8532"/>
                  <a:pt x="14362" y="8532"/>
                </a:cubicBezTo>
                <a:close/>
                <a:moveTo>
                  <a:pt x="18421" y="12395"/>
                </a:moveTo>
                <a:cubicBezTo>
                  <a:pt x="18397" y="12397"/>
                  <a:pt x="18362" y="12405"/>
                  <a:pt x="18316" y="12418"/>
                </a:cubicBezTo>
                <a:cubicBezTo>
                  <a:pt x="18070" y="12488"/>
                  <a:pt x="17943" y="12604"/>
                  <a:pt x="17943" y="12761"/>
                </a:cubicBezTo>
                <a:cubicBezTo>
                  <a:pt x="17943" y="12975"/>
                  <a:pt x="18179" y="12894"/>
                  <a:pt x="18347" y="12624"/>
                </a:cubicBezTo>
                <a:cubicBezTo>
                  <a:pt x="18424" y="12499"/>
                  <a:pt x="18464" y="12435"/>
                  <a:pt x="18460" y="12409"/>
                </a:cubicBezTo>
                <a:cubicBezTo>
                  <a:pt x="18458" y="12396"/>
                  <a:pt x="18445" y="12393"/>
                  <a:pt x="18421" y="12395"/>
                </a:cubicBezTo>
                <a:close/>
                <a:moveTo>
                  <a:pt x="12667" y="13637"/>
                </a:moveTo>
                <a:cubicBezTo>
                  <a:pt x="12717" y="13621"/>
                  <a:pt x="12769" y="13810"/>
                  <a:pt x="12785" y="14055"/>
                </a:cubicBezTo>
                <a:cubicBezTo>
                  <a:pt x="12817" y="14548"/>
                  <a:pt x="12665" y="14915"/>
                  <a:pt x="12573" y="14565"/>
                </a:cubicBezTo>
                <a:cubicBezTo>
                  <a:pt x="12497" y="14275"/>
                  <a:pt x="12558" y="13672"/>
                  <a:pt x="12667" y="13637"/>
                </a:cubicBezTo>
                <a:close/>
                <a:moveTo>
                  <a:pt x="13811" y="14647"/>
                </a:moveTo>
                <a:cubicBezTo>
                  <a:pt x="13869" y="14658"/>
                  <a:pt x="13937" y="14680"/>
                  <a:pt x="14009" y="14721"/>
                </a:cubicBezTo>
                <a:cubicBezTo>
                  <a:pt x="14245" y="14851"/>
                  <a:pt x="14247" y="14872"/>
                  <a:pt x="14116" y="15223"/>
                </a:cubicBezTo>
                <a:cubicBezTo>
                  <a:pt x="14041" y="15424"/>
                  <a:pt x="13859" y="15794"/>
                  <a:pt x="13712" y="16048"/>
                </a:cubicBezTo>
                <a:cubicBezTo>
                  <a:pt x="13432" y="16532"/>
                  <a:pt x="13451" y="16542"/>
                  <a:pt x="13302" y="15847"/>
                </a:cubicBezTo>
                <a:cubicBezTo>
                  <a:pt x="13278" y="15735"/>
                  <a:pt x="13292" y="15541"/>
                  <a:pt x="13337" y="15417"/>
                </a:cubicBezTo>
                <a:cubicBezTo>
                  <a:pt x="13383" y="15293"/>
                  <a:pt x="13443" y="15085"/>
                  <a:pt x="13470" y="14957"/>
                </a:cubicBezTo>
                <a:cubicBezTo>
                  <a:pt x="13521" y="14718"/>
                  <a:pt x="13635" y="14616"/>
                  <a:pt x="13811" y="14647"/>
                </a:cubicBezTo>
                <a:close/>
              </a:path>
            </a:pathLst>
          </a:cu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98"/>
                                        </p:tgtEl>
                                        <p:attrNameLst>
                                          <p:attrName>style.visibility</p:attrName>
                                        </p:attrNameLst>
                                      </p:cBhvr>
                                      <p:to>
                                        <p:strVal val="visible"/>
                                      </p:to>
                                    </p:set>
                                    <p:anim calcmode="lin" valueType="num">
                                      <p:cBhvr>
                                        <p:cTn id="7" dur="1000" fill="hold"/>
                                        <p:tgtEl>
                                          <p:spTgt spid="198"/>
                                        </p:tgtEl>
                                        <p:attrNameLst>
                                          <p:attrName>ppt_x</p:attrName>
                                        </p:attrNameLst>
                                      </p:cBhvr>
                                      <p:tavLst>
                                        <p:tav tm="0">
                                          <p:val>
                                            <p:strVal val="#ppt_x"/>
                                          </p:val>
                                        </p:tav>
                                        <p:tav tm="100000">
                                          <p:val>
                                            <p:strVal val="#ppt_x"/>
                                          </p:val>
                                        </p:tav>
                                      </p:tavLst>
                                    </p:anim>
                                    <p:anim calcmode="lin" valueType="num">
                                      <p:cBhvr>
                                        <p:cTn id="8" dur="1000" fill="hold"/>
                                        <p:tgtEl>
                                          <p:spTgt spid="19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196"/>
                                        </p:tgtEl>
                                        <p:attrNameLst>
                                          <p:attrName>style.visibility</p:attrName>
                                        </p:attrNameLst>
                                      </p:cBhvr>
                                      <p:to>
                                        <p:strVal val="visible"/>
                                      </p:to>
                                    </p:set>
                                    <p:anim calcmode="lin" valueType="num">
                                      <p:cBhvr>
                                        <p:cTn id="12" dur="1000" fill="hold"/>
                                        <p:tgtEl>
                                          <p:spTgt spid="196"/>
                                        </p:tgtEl>
                                        <p:attrNameLst>
                                          <p:attrName>ppt_x</p:attrName>
                                        </p:attrNameLst>
                                      </p:cBhvr>
                                      <p:tavLst>
                                        <p:tav tm="0">
                                          <p:val>
                                            <p:strVal val="0-#ppt_w/2"/>
                                          </p:val>
                                        </p:tav>
                                        <p:tav tm="100000">
                                          <p:val>
                                            <p:strVal val="#ppt_x"/>
                                          </p:val>
                                        </p:tav>
                                      </p:tavLst>
                                    </p:anim>
                                    <p:anim calcmode="lin" valueType="num">
                                      <p:cBhvr>
                                        <p:cTn id="13" dur="1000" fill="hold"/>
                                        <p:tgtEl>
                                          <p:spTgt spid="19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2" presetID="2" grpId="3" fill="hold">
                                  <p:stCondLst>
                                    <p:cond delay="0"/>
                                  </p:stCondLst>
                                  <p:iterate type="el" backwards="0">
                                    <p:tmAbs val="0"/>
                                  </p:iterate>
                                  <p:childTnLst>
                                    <p:set>
                                      <p:cBhvr>
                                        <p:cTn id="16" fill="hold"/>
                                        <p:tgtEl>
                                          <p:spTgt spid="197"/>
                                        </p:tgtEl>
                                        <p:attrNameLst>
                                          <p:attrName>style.visibility</p:attrName>
                                        </p:attrNameLst>
                                      </p:cBhvr>
                                      <p:to>
                                        <p:strVal val="visible"/>
                                      </p:to>
                                    </p:set>
                                    <p:anim calcmode="lin" valueType="num">
                                      <p:cBhvr>
                                        <p:cTn id="17" dur="1000" fill="hold"/>
                                        <p:tgtEl>
                                          <p:spTgt spid="197"/>
                                        </p:tgtEl>
                                        <p:attrNameLst>
                                          <p:attrName>ppt_x</p:attrName>
                                        </p:attrNameLst>
                                      </p:cBhvr>
                                      <p:tavLst>
                                        <p:tav tm="0">
                                          <p:val>
                                            <p:strVal val="1+#ppt_w/2"/>
                                          </p:val>
                                        </p:tav>
                                        <p:tav tm="100000">
                                          <p:val>
                                            <p:strVal val="#ppt_x"/>
                                          </p:val>
                                        </p:tav>
                                      </p:tavLst>
                                    </p:anim>
                                    <p:anim calcmode="lin" valueType="num">
                                      <p:cBhvr>
                                        <p:cTn id="18" dur="10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32" presetID="4" grpId="4" fill="hold">
                                  <p:stCondLst>
                                    <p:cond delay="0"/>
                                  </p:stCondLst>
                                  <p:iterate type="el" backwards="0">
                                    <p:tmAbs val="0"/>
                                  </p:iterate>
                                  <p:childTnLst>
                                    <p:set>
                                      <p:cBhvr>
                                        <p:cTn id="22" fill="hold"/>
                                        <p:tgtEl>
                                          <p:spTgt spid="206"/>
                                        </p:tgtEl>
                                        <p:attrNameLst>
                                          <p:attrName>style.visibility</p:attrName>
                                        </p:attrNameLst>
                                      </p:cBhvr>
                                      <p:to>
                                        <p:strVal val="visible"/>
                                      </p:to>
                                    </p:set>
                                    <p:animEffect filter="box(out)" transition="in">
                                      <p:cBhvr>
                                        <p:cTn id="23" dur="1000"/>
                                        <p:tgtEl>
                                          <p:spTgt spid="206"/>
                                        </p:tgtEl>
                                      </p:cBhvr>
                                    </p:animEffect>
                                  </p:childTnLst>
                                </p:cTn>
                              </p:par>
                            </p:childTnLst>
                          </p:cTn>
                        </p:par>
                        <p:par>
                          <p:cTn id="24" fill="hold">
                            <p:stCondLst>
                              <p:cond delay="1000"/>
                            </p:stCondLst>
                            <p:childTnLst>
                              <p:par>
                                <p:cTn id="25" presetClass="entr" nodeType="afterEffect" presetSubtype="32" presetID="4" grpId="5" fill="hold">
                                  <p:stCondLst>
                                    <p:cond delay="0"/>
                                  </p:stCondLst>
                                  <p:iterate type="el" backwards="0">
                                    <p:tmAbs val="0"/>
                                  </p:iterate>
                                  <p:childTnLst>
                                    <p:set>
                                      <p:cBhvr>
                                        <p:cTn id="26" fill="hold"/>
                                        <p:tgtEl>
                                          <p:spTgt spid="199"/>
                                        </p:tgtEl>
                                        <p:attrNameLst>
                                          <p:attrName>style.visibility</p:attrName>
                                        </p:attrNameLst>
                                      </p:cBhvr>
                                      <p:to>
                                        <p:strVal val="visible"/>
                                      </p:to>
                                    </p:set>
                                    <p:animEffect filter="box(out)" transition="in">
                                      <p:cBhvr>
                                        <p:cTn id="27" dur="1000"/>
                                        <p:tgtEl>
                                          <p:spTgt spid="199"/>
                                        </p:tgtEl>
                                      </p:cBhvr>
                                    </p:animEffect>
                                  </p:childTnLst>
                                </p:cTn>
                              </p:par>
                            </p:childTnLst>
                          </p:cTn>
                        </p:par>
                        <p:par>
                          <p:cTn id="28" fill="hold">
                            <p:stCondLst>
                              <p:cond delay="2000"/>
                            </p:stCondLst>
                            <p:childTnLst>
                              <p:par>
                                <p:cTn id="29" presetClass="entr" nodeType="afterEffect" presetSubtype="32" presetID="4" grpId="6" fill="hold">
                                  <p:stCondLst>
                                    <p:cond delay="0"/>
                                  </p:stCondLst>
                                  <p:iterate type="el" backwards="0">
                                    <p:tmAbs val="0"/>
                                  </p:iterate>
                                  <p:childTnLst>
                                    <p:set>
                                      <p:cBhvr>
                                        <p:cTn id="30" fill="hold"/>
                                        <p:tgtEl>
                                          <p:spTgt spid="203"/>
                                        </p:tgtEl>
                                        <p:attrNameLst>
                                          <p:attrName>style.visibility</p:attrName>
                                        </p:attrNameLst>
                                      </p:cBhvr>
                                      <p:to>
                                        <p:strVal val="visible"/>
                                      </p:to>
                                    </p:set>
                                    <p:animEffect filter="box(out)" transition="in">
                                      <p:cBhvr>
                                        <p:cTn id="31" dur="1000"/>
                                        <p:tgtEl>
                                          <p:spTgt spid="203"/>
                                        </p:tgtEl>
                                      </p:cBhvr>
                                    </p:animEffect>
                                  </p:childTnLst>
                                </p:cTn>
                              </p:par>
                            </p:childTnLst>
                          </p:cTn>
                        </p:par>
                        <p:par>
                          <p:cTn id="32" fill="hold">
                            <p:stCondLst>
                              <p:cond delay="3000"/>
                            </p:stCondLst>
                            <p:childTnLst>
                              <p:par>
                                <p:cTn id="33" presetClass="entr" nodeType="afterEffect" presetSubtype="32" presetID="4" grpId="7" fill="hold">
                                  <p:stCondLst>
                                    <p:cond delay="0"/>
                                  </p:stCondLst>
                                  <p:iterate type="el" backwards="0">
                                    <p:tmAbs val="0"/>
                                  </p:iterate>
                                  <p:childTnLst>
                                    <p:set>
                                      <p:cBhvr>
                                        <p:cTn id="34" fill="hold"/>
                                        <p:tgtEl>
                                          <p:spTgt spid="209"/>
                                        </p:tgtEl>
                                        <p:attrNameLst>
                                          <p:attrName>style.visibility</p:attrName>
                                        </p:attrNameLst>
                                      </p:cBhvr>
                                      <p:to>
                                        <p:strVal val="visible"/>
                                      </p:to>
                                    </p:set>
                                    <p:animEffect filter="box(out)" transition="in">
                                      <p:cBhvr>
                                        <p:cTn id="35" dur="1000"/>
                                        <p:tgtEl>
                                          <p:spTgt spid="209"/>
                                        </p:tgtEl>
                                      </p:cBhvr>
                                    </p:animEffect>
                                  </p:childTnLst>
                                </p:cTn>
                              </p:par>
                            </p:childTnLst>
                          </p:cTn>
                        </p:par>
                        <p:par>
                          <p:cTn id="36" fill="hold">
                            <p:stCondLst>
                              <p:cond delay="4000"/>
                            </p:stCondLst>
                            <p:childTnLst>
                              <p:par>
                                <p:cTn id="37" presetClass="entr" nodeType="afterEffect" presetSubtype="32" presetID="4" grpId="8" fill="hold">
                                  <p:stCondLst>
                                    <p:cond delay="0"/>
                                  </p:stCondLst>
                                  <p:iterate type="el" backwards="0">
                                    <p:tmAbs val="0"/>
                                  </p:iterate>
                                  <p:childTnLst>
                                    <p:set>
                                      <p:cBhvr>
                                        <p:cTn id="38" fill="hold"/>
                                        <p:tgtEl>
                                          <p:spTgt spid="200"/>
                                        </p:tgtEl>
                                        <p:attrNameLst>
                                          <p:attrName>style.visibility</p:attrName>
                                        </p:attrNameLst>
                                      </p:cBhvr>
                                      <p:to>
                                        <p:strVal val="visible"/>
                                      </p:to>
                                    </p:set>
                                    <p:animEffect filter="box(out)" transition="in">
                                      <p:cBhvr>
                                        <p:cTn id="39" dur="1000"/>
                                        <p:tgtEl>
                                          <p:spTgt spid="200"/>
                                        </p:tgtEl>
                                      </p:cBhvr>
                                    </p:animEffect>
                                  </p:childTnLst>
                                </p:cTn>
                              </p:par>
                            </p:childTnLst>
                          </p:cTn>
                        </p:par>
                        <p:par>
                          <p:cTn id="40" fill="hold">
                            <p:stCondLst>
                              <p:cond delay="5000"/>
                            </p:stCondLst>
                            <p:childTnLst>
                              <p:par>
                                <p:cTn id="41" presetClass="entr" nodeType="afterEffect" presetSubtype="32" presetID="4" grpId="9" fill="hold">
                                  <p:stCondLst>
                                    <p:cond delay="0"/>
                                  </p:stCondLst>
                                  <p:iterate type="el" backwards="0">
                                    <p:tmAbs val="0"/>
                                  </p:iterate>
                                  <p:childTnLst>
                                    <p:set>
                                      <p:cBhvr>
                                        <p:cTn id="42" fill="hold"/>
                                        <p:tgtEl>
                                          <p:spTgt spid="212"/>
                                        </p:tgtEl>
                                        <p:attrNameLst>
                                          <p:attrName>style.visibility</p:attrName>
                                        </p:attrNameLst>
                                      </p:cBhvr>
                                      <p:to>
                                        <p:strVal val="visible"/>
                                      </p:to>
                                    </p:set>
                                    <p:animEffect filter="box(out)" transition="in">
                                      <p:cBhvr>
                                        <p:cTn id="43" dur="1000"/>
                                        <p:tgtEl>
                                          <p:spTgt spid="212"/>
                                        </p:tgtEl>
                                      </p:cBhvr>
                                    </p:animEffect>
                                  </p:childTnLst>
                                </p:cTn>
                              </p:par>
                            </p:childTnLst>
                          </p:cTn>
                        </p:par>
                        <p:par>
                          <p:cTn id="44" fill="hold">
                            <p:stCondLst>
                              <p:cond delay="6000"/>
                            </p:stCondLst>
                            <p:childTnLst>
                              <p:par>
                                <p:cTn id="45" presetClass="entr" nodeType="afterEffect" presetSubtype="32" presetID="4" grpId="10" fill="hold">
                                  <p:stCondLst>
                                    <p:cond delay="0"/>
                                  </p:stCondLst>
                                  <p:iterate type="el" backwards="0">
                                    <p:tmAbs val="0"/>
                                  </p:iterate>
                                  <p:childTnLst>
                                    <p:set>
                                      <p:cBhvr>
                                        <p:cTn id="46" fill="hold"/>
                                        <p:tgtEl>
                                          <p:spTgt spid="215"/>
                                        </p:tgtEl>
                                        <p:attrNameLst>
                                          <p:attrName>style.visibility</p:attrName>
                                        </p:attrNameLst>
                                      </p:cBhvr>
                                      <p:to>
                                        <p:strVal val="visible"/>
                                      </p:to>
                                    </p:set>
                                    <p:animEffect filter="box(out)" transition="in">
                                      <p:cBhvr>
                                        <p:cTn id="47"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6"/>
      <p:bldP build="whole" bldLvl="1" animBg="1" rev="0" advAuto="0" spid="199" grpId="5"/>
      <p:bldP build="whole" bldLvl="1" animBg="1" rev="0" advAuto="0" spid="206" grpId="4"/>
      <p:bldP build="whole" bldLvl="1" animBg="1" rev="0" advAuto="0" spid="215" grpId="10"/>
      <p:bldP build="whole" bldLvl="1" animBg="1" rev="0" advAuto="0" spid="212" grpId="9"/>
      <p:bldP build="whole" bldLvl="1" animBg="1" rev="0" advAuto="0" spid="196" grpId="2"/>
      <p:bldP build="whole" bldLvl="1" animBg="1" rev="0" advAuto="0" spid="197" grpId="3"/>
      <p:bldP build="whole" bldLvl="1" animBg="1" rev="0" advAuto="0" spid="209" grpId="7"/>
      <p:bldP build="whole" bldLvl="1" animBg="1" rev="0" advAuto="0" spid="198" grpId="1"/>
      <p:bldP build="whole" bldLvl="1" animBg="1" rev="0" advAuto="0" spid="200" grpId="8"/>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sport – Recreas vzw…"/>
          <p:cNvSpPr txBox="1"/>
          <p:nvPr/>
        </p:nvSpPr>
        <p:spPr>
          <a:xfrm>
            <a:off x="4429539" y="1327149"/>
            <a:ext cx="16910266" cy="1106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5476" indent="-445476" algn="l">
              <a:lnSpc>
                <a:spcPct val="200000"/>
              </a:lnSpc>
              <a:spcBef>
                <a:spcPts val="5300"/>
              </a:spcBef>
              <a:buSzPct val="32000"/>
              <a:buBlip>
                <a:blip r:embed="rId2"/>
              </a:buBlip>
              <a:defRPr sz="3800"/>
            </a:pPr>
            <a:r>
              <a:t>S-sport – Recreas vzw</a:t>
            </a:r>
          </a:p>
          <a:p>
            <a:pPr marL="445476" indent="-445476" algn="l">
              <a:lnSpc>
                <a:spcPct val="200000"/>
              </a:lnSpc>
              <a:spcBef>
                <a:spcPts val="5300"/>
              </a:spcBef>
              <a:buSzPct val="32000"/>
              <a:buBlip>
                <a:blip r:embed="rId2"/>
              </a:buBlip>
              <a:defRPr sz="3800"/>
            </a:pPr>
            <a:r>
              <a:t>Hotel Middelpunt (Middelkerke), </a:t>
            </a:r>
          </a:p>
          <a:p>
            <a:pPr marL="445476" indent="-445476" algn="l">
              <a:lnSpc>
                <a:spcPct val="200000"/>
              </a:lnSpc>
              <a:spcBef>
                <a:spcPts val="5300"/>
              </a:spcBef>
              <a:buSzPct val="32000"/>
              <a:buBlip>
                <a:blip r:embed="rId2"/>
              </a:buBlip>
              <a:defRPr sz="3800"/>
            </a:pPr>
            <a:r>
              <a:t>Koninklijke villa, zorghotel aan zee (BZIO)</a:t>
            </a:r>
          </a:p>
          <a:p>
            <a:pPr marL="445476" indent="-445476" algn="l">
              <a:lnSpc>
                <a:spcPct val="200000"/>
              </a:lnSpc>
              <a:spcBef>
                <a:spcPts val="5300"/>
              </a:spcBef>
              <a:buSzPct val="32000"/>
              <a:buBlip>
                <a:blip r:embed="rId2"/>
              </a:buBlip>
              <a:defRPr sz="3800"/>
            </a:pPr>
            <a:r>
              <a:t>O’Mer in Blankenberge </a:t>
            </a:r>
          </a:p>
          <a:p>
            <a:pPr marL="445476" indent="-445476" algn="l">
              <a:lnSpc>
                <a:spcPct val="200000"/>
              </a:lnSpc>
              <a:spcBef>
                <a:spcPts val="5300"/>
              </a:spcBef>
              <a:buSzPct val="32000"/>
              <a:buBlip>
                <a:blip r:embed="rId2"/>
              </a:buBlip>
              <a:defRPr sz="3800"/>
            </a:pPr>
            <a:r>
              <a:t>Zorgvakanties (voor mindervaliden, zorgbehoevenden en rolstoelgebruikers</a:t>
            </a:r>
            <a:br/>
            <a:r>
              <a:rPr u="sng">
                <a:solidFill>
                  <a:schemeClr val="accent3">
                    <a:satOff val="-13807"/>
                    <a:lumOff val="19329"/>
                  </a:schemeClr>
                </a:solidFill>
                <a:hlinkClick r:id="rId3" invalidUrl="" action="" tgtFrame="" tooltip="" history="1" highlightClick="0" endSnd="0"/>
              </a:rPr>
              <a:t>Brochure</a:t>
            </a:r>
          </a:p>
          <a:p>
            <a:pPr marL="445476" indent="-445476" algn="l">
              <a:lnSpc>
                <a:spcPct val="200000"/>
              </a:lnSpc>
              <a:spcBef>
                <a:spcPts val="5300"/>
              </a:spcBef>
              <a:buSzPct val="32000"/>
              <a:buBlip>
                <a:blip r:embed="rId2"/>
              </a:buBlip>
              <a:defRPr sz="3800"/>
            </a:pPr>
            <a:r>
              <a:t>Zorgverblijf Ter duinen Nieuwpoort</a:t>
            </a:r>
          </a:p>
        </p:txBody>
      </p:sp>
      <p:grpSp>
        <p:nvGrpSpPr>
          <p:cNvPr id="221" name="Groepeer">
            <a:hlinkClick r:id="rId4" invalidUrl="" action="" tgtFrame="" tooltip="" history="1" highlightClick="0" endSnd="0"/>
          </p:cNvPr>
          <p:cNvGrpSpPr/>
          <p:nvPr/>
        </p:nvGrpSpPr>
        <p:grpSpPr>
          <a:xfrm>
            <a:off x="550921" y="1622903"/>
            <a:ext cx="3317971" cy="1715884"/>
            <a:chOff x="0" y="0"/>
            <a:chExt cx="3317970" cy="1715882"/>
          </a:xfrm>
        </p:grpSpPr>
        <p:pic>
          <p:nvPicPr>
            <p:cNvPr id="219" name="Unknown.png" descr="Unknown.png"/>
            <p:cNvPicPr>
              <a:picLocks noChangeAspect="1"/>
            </p:cNvPicPr>
            <p:nvPr/>
          </p:nvPicPr>
          <p:blipFill>
            <a:blip r:embed="rId5">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20"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24" name="Groepeer">
            <a:hlinkClick r:id="rId6" invalidUrl="" action="" tgtFrame="" tooltip="" history="1" highlightClick="0" endSnd="0"/>
          </p:cNvPr>
          <p:cNvGrpSpPr/>
          <p:nvPr/>
        </p:nvGrpSpPr>
        <p:grpSpPr>
          <a:xfrm>
            <a:off x="550921" y="3543426"/>
            <a:ext cx="3317971" cy="1715884"/>
            <a:chOff x="0" y="0"/>
            <a:chExt cx="3317970" cy="1715882"/>
          </a:xfrm>
        </p:grpSpPr>
        <p:pic>
          <p:nvPicPr>
            <p:cNvPr id="222" name="Unknown.png" descr="Unknown.png"/>
            <p:cNvPicPr>
              <a:picLocks noChangeAspect="1"/>
            </p:cNvPicPr>
            <p:nvPr/>
          </p:nvPicPr>
          <p:blipFill>
            <a:blip r:embed="rId5">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23"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27" name="Groepeer">
            <a:hlinkClick r:id="rId7" invalidUrl="" action="" tgtFrame="" tooltip="" history="1" highlightClick="0" endSnd="0"/>
          </p:cNvPr>
          <p:cNvGrpSpPr/>
          <p:nvPr/>
        </p:nvGrpSpPr>
        <p:grpSpPr>
          <a:xfrm>
            <a:off x="550921" y="5463949"/>
            <a:ext cx="3317971" cy="1715884"/>
            <a:chOff x="0" y="0"/>
            <a:chExt cx="3317970" cy="1715882"/>
          </a:xfrm>
        </p:grpSpPr>
        <p:pic>
          <p:nvPicPr>
            <p:cNvPr id="225" name="Unknown.png" descr="Unknown.png"/>
            <p:cNvPicPr>
              <a:picLocks noChangeAspect="1"/>
            </p:cNvPicPr>
            <p:nvPr/>
          </p:nvPicPr>
          <p:blipFill>
            <a:blip r:embed="rId5">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26"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30" name="Groepeer">
            <a:hlinkClick r:id="rId8" invalidUrl="" action="" tgtFrame="" tooltip="" history="1" highlightClick="0" endSnd="0"/>
          </p:cNvPr>
          <p:cNvGrpSpPr/>
          <p:nvPr/>
        </p:nvGrpSpPr>
        <p:grpSpPr>
          <a:xfrm>
            <a:off x="550921" y="7160198"/>
            <a:ext cx="3317971" cy="1715884"/>
            <a:chOff x="0" y="0"/>
            <a:chExt cx="3317970" cy="1715882"/>
          </a:xfrm>
        </p:grpSpPr>
        <p:pic>
          <p:nvPicPr>
            <p:cNvPr id="228" name="Unknown.png" descr="Unknown.png"/>
            <p:cNvPicPr>
              <a:picLocks noChangeAspect="1"/>
            </p:cNvPicPr>
            <p:nvPr/>
          </p:nvPicPr>
          <p:blipFill>
            <a:blip r:embed="rId5">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29"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33" name="Groepeer">
            <a:hlinkClick r:id="rId9" invalidUrl="" action="" tgtFrame="" tooltip="" history="1" highlightClick="0" endSnd="0"/>
          </p:cNvPr>
          <p:cNvGrpSpPr/>
          <p:nvPr/>
        </p:nvGrpSpPr>
        <p:grpSpPr>
          <a:xfrm>
            <a:off x="550921" y="9073934"/>
            <a:ext cx="3317971" cy="1715884"/>
            <a:chOff x="0" y="0"/>
            <a:chExt cx="3317970" cy="1715882"/>
          </a:xfrm>
        </p:grpSpPr>
        <p:pic>
          <p:nvPicPr>
            <p:cNvPr id="231" name="Unknown.png" descr="Unknown.png"/>
            <p:cNvPicPr>
              <a:picLocks noChangeAspect="1"/>
            </p:cNvPicPr>
            <p:nvPr/>
          </p:nvPicPr>
          <p:blipFill>
            <a:blip r:embed="rId5">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32"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pic>
        <p:nvPicPr>
          <p:cNvPr id="234" name="Unknown.png" descr="Unknown.png"/>
          <p:cNvPicPr>
            <a:picLocks noChangeAspect="1"/>
          </p:cNvPicPr>
          <p:nvPr/>
        </p:nvPicPr>
        <p:blipFill>
          <a:blip r:embed="rId10">
            <a:extLst/>
          </a:blip>
          <a:stretch>
            <a:fillRect/>
          </a:stretch>
        </p:blipFill>
        <p:spPr>
          <a:xfrm>
            <a:off x="21313092" y="239811"/>
            <a:ext cx="2590801" cy="2438401"/>
          </a:xfrm>
          <a:prstGeom prst="rect">
            <a:avLst/>
          </a:prstGeom>
          <a:ln w="12700">
            <a:miter lim="400000"/>
          </a:ln>
        </p:spPr>
      </p:pic>
      <p:grpSp>
        <p:nvGrpSpPr>
          <p:cNvPr id="237" name="Groepeer">
            <a:hlinkClick r:id="rId11" invalidUrl="" action="" tgtFrame="" tooltip="" history="1" highlightClick="0" endSnd="0"/>
          </p:cNvPr>
          <p:cNvGrpSpPr/>
          <p:nvPr/>
        </p:nvGrpSpPr>
        <p:grpSpPr>
          <a:xfrm>
            <a:off x="550921" y="11396140"/>
            <a:ext cx="3317971" cy="1715884"/>
            <a:chOff x="0" y="0"/>
            <a:chExt cx="3317970" cy="1715882"/>
          </a:xfrm>
        </p:grpSpPr>
        <p:pic>
          <p:nvPicPr>
            <p:cNvPr id="235" name="Unknown.png" descr="Unknown.png"/>
            <p:cNvPicPr>
              <a:picLocks noChangeAspect="1"/>
            </p:cNvPicPr>
            <p:nvPr/>
          </p:nvPicPr>
          <p:blipFill>
            <a:blip r:embed="rId5">
              <a:extLst/>
            </a:blip>
            <a:srcRect l="13602" t="17279" r="13633" b="7461"/>
            <a:stretch>
              <a:fillRect/>
            </a:stretch>
          </p:blipFill>
          <p:spPr>
            <a:xfrm>
              <a:off x="0" y="0"/>
              <a:ext cx="3317971" cy="1715883"/>
            </a:xfrm>
            <a:custGeom>
              <a:avLst/>
              <a:gdLst/>
              <a:ahLst/>
              <a:cxnLst>
                <a:cxn ang="0">
                  <a:pos x="wd2" y="hd2"/>
                </a:cxn>
                <a:cxn ang="5400000">
                  <a:pos x="wd2" y="hd2"/>
                </a:cxn>
                <a:cxn ang="10800000">
                  <a:pos x="wd2" y="hd2"/>
                </a:cxn>
                <a:cxn ang="16200000">
                  <a:pos x="wd2" y="hd2"/>
                </a:cxn>
              </a:cxnLst>
              <a:rect l="0" t="0" r="r" b="b"/>
              <a:pathLst>
                <a:path w="21590" h="21405" fill="norm" stroke="1" extrusionOk="0">
                  <a:moveTo>
                    <a:pt x="20167" y="0"/>
                  </a:moveTo>
                  <a:lnTo>
                    <a:pt x="10648" y="104"/>
                  </a:lnTo>
                  <a:lnTo>
                    <a:pt x="1129" y="208"/>
                  </a:lnTo>
                  <a:lnTo>
                    <a:pt x="754" y="703"/>
                  </a:lnTo>
                  <a:cubicBezTo>
                    <a:pt x="152" y="1494"/>
                    <a:pt x="0" y="2714"/>
                    <a:pt x="0" y="6748"/>
                  </a:cubicBezTo>
                  <a:cubicBezTo>
                    <a:pt x="0" y="8598"/>
                    <a:pt x="57" y="10585"/>
                    <a:pt x="127" y="11164"/>
                  </a:cubicBezTo>
                  <a:cubicBezTo>
                    <a:pt x="300" y="12604"/>
                    <a:pt x="748" y="13415"/>
                    <a:pt x="1529" y="13699"/>
                  </a:cubicBezTo>
                  <a:cubicBezTo>
                    <a:pt x="1885" y="13829"/>
                    <a:pt x="4008" y="13910"/>
                    <a:pt x="6813" y="13902"/>
                  </a:cubicBezTo>
                  <a:lnTo>
                    <a:pt x="11497" y="13892"/>
                  </a:lnTo>
                  <a:lnTo>
                    <a:pt x="11691" y="14580"/>
                  </a:lnTo>
                  <a:cubicBezTo>
                    <a:pt x="11943" y="15485"/>
                    <a:pt x="11939" y="15548"/>
                    <a:pt x="11619" y="15828"/>
                  </a:cubicBezTo>
                  <a:cubicBezTo>
                    <a:pt x="11420" y="16001"/>
                    <a:pt x="11345" y="16231"/>
                    <a:pt x="11345" y="16665"/>
                  </a:cubicBezTo>
                  <a:cubicBezTo>
                    <a:pt x="11345" y="17191"/>
                    <a:pt x="11472" y="17417"/>
                    <a:pt x="12435" y="18610"/>
                  </a:cubicBezTo>
                  <a:cubicBezTo>
                    <a:pt x="13059" y="19385"/>
                    <a:pt x="13527" y="20104"/>
                    <a:pt x="13527" y="20293"/>
                  </a:cubicBezTo>
                  <a:cubicBezTo>
                    <a:pt x="13527" y="20475"/>
                    <a:pt x="13579" y="20809"/>
                    <a:pt x="13641" y="21031"/>
                  </a:cubicBezTo>
                  <a:cubicBezTo>
                    <a:pt x="13799" y="21600"/>
                    <a:pt x="14032" y="21541"/>
                    <a:pt x="14929" y="20704"/>
                  </a:cubicBezTo>
                  <a:cubicBezTo>
                    <a:pt x="15361" y="20302"/>
                    <a:pt x="15762" y="19972"/>
                    <a:pt x="15820" y="19972"/>
                  </a:cubicBezTo>
                  <a:cubicBezTo>
                    <a:pt x="15989" y="19972"/>
                    <a:pt x="15944" y="18793"/>
                    <a:pt x="15763" y="18506"/>
                  </a:cubicBezTo>
                  <a:cubicBezTo>
                    <a:pt x="15659" y="18340"/>
                    <a:pt x="15598" y="17879"/>
                    <a:pt x="15598" y="17234"/>
                  </a:cubicBezTo>
                  <a:cubicBezTo>
                    <a:pt x="15598" y="16677"/>
                    <a:pt x="15523" y="15784"/>
                    <a:pt x="15428" y="15249"/>
                  </a:cubicBezTo>
                  <a:cubicBezTo>
                    <a:pt x="15333" y="14713"/>
                    <a:pt x="15295" y="14200"/>
                    <a:pt x="15345" y="14110"/>
                  </a:cubicBezTo>
                  <a:cubicBezTo>
                    <a:pt x="15395" y="14020"/>
                    <a:pt x="16517" y="13912"/>
                    <a:pt x="17840" y="13867"/>
                  </a:cubicBezTo>
                  <a:cubicBezTo>
                    <a:pt x="20202" y="13788"/>
                    <a:pt x="20255" y="13776"/>
                    <a:pt x="20732" y="13239"/>
                  </a:cubicBezTo>
                  <a:cubicBezTo>
                    <a:pt x="21484" y="12392"/>
                    <a:pt x="21600" y="11515"/>
                    <a:pt x="21589" y="6872"/>
                  </a:cubicBezTo>
                  <a:cubicBezTo>
                    <a:pt x="21579" y="2154"/>
                    <a:pt x="21465" y="1340"/>
                    <a:pt x="20686" y="535"/>
                  </a:cubicBezTo>
                  <a:lnTo>
                    <a:pt x="20167" y="0"/>
                  </a:lnTo>
                  <a:close/>
                </a:path>
              </a:pathLst>
            </a:custGeom>
            <a:ln w="12700" cap="flat">
              <a:noFill/>
              <a:miter lim="400000"/>
            </a:ln>
            <a:effectLst/>
          </p:spPr>
        </p:pic>
        <p:sp>
          <p:nvSpPr>
            <p:cNvPr id="236" name="MEER INFO"/>
            <p:cNvSpPr/>
            <p:nvPr/>
          </p:nvSpPr>
          <p:spPr>
            <a:xfrm>
              <a:off x="156422" y="213344"/>
              <a:ext cx="3005219" cy="634177"/>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Unknown.png" descr="Unknown.png"/>
          <p:cNvPicPr>
            <a:picLocks noChangeAspect="1"/>
          </p:cNvPicPr>
          <p:nvPr/>
        </p:nvPicPr>
        <p:blipFill>
          <a:blip r:embed="rId2">
            <a:extLst/>
          </a:blip>
          <a:stretch>
            <a:fillRect/>
          </a:stretch>
        </p:blipFill>
        <p:spPr>
          <a:xfrm>
            <a:off x="21338621" y="469576"/>
            <a:ext cx="2590801" cy="2438401"/>
          </a:xfrm>
          <a:prstGeom prst="rect">
            <a:avLst/>
          </a:prstGeom>
          <a:ln w="12700">
            <a:miter lim="400000"/>
          </a:ln>
        </p:spPr>
      </p:pic>
      <p:grpSp>
        <p:nvGrpSpPr>
          <p:cNvPr id="242" name="Groepeer"/>
          <p:cNvGrpSpPr/>
          <p:nvPr/>
        </p:nvGrpSpPr>
        <p:grpSpPr>
          <a:xfrm>
            <a:off x="851110" y="816315"/>
            <a:ext cx="18632586" cy="9681598"/>
            <a:chOff x="34" y="0"/>
            <a:chExt cx="18632584" cy="9681596"/>
          </a:xfrm>
        </p:grpSpPr>
        <p:sp>
          <p:nvSpPr>
            <p:cNvPr id="240" name="Nu, persoonlijke ervaring leert me dat je ook terecht kan in kleinere etablissementen bv. bed and breakfast wanneer je op voorhand contact opneemt met de eigenaar en de situatie kadert, bepaalde vragen stelt/bezorgdheden deelt.…"/>
            <p:cNvSpPr/>
            <p:nvPr/>
          </p:nvSpPr>
          <p:spPr>
            <a:xfrm>
              <a:off x="2415345" y="0"/>
              <a:ext cx="16217275" cy="5302551"/>
            </a:xfrm>
            <a:prstGeom prst="rect">
              <a:avLst/>
            </a:prstGeom>
            <a:gradFill flip="none" rotWithShape="1">
              <a:gsLst>
                <a:gs pos="0">
                  <a:srgbClr val="595870"/>
                </a:gs>
                <a:gs pos="100000">
                  <a:srgbClr val="0C0C2C"/>
                </a:gs>
              </a:gsLst>
              <a:lin ang="5400000" scaled="0"/>
            </a:gradFill>
            <a:ln w="38100" cap="flat">
              <a:solidFill>
                <a:schemeClr val="accent6">
                  <a:hueOff val="7068528"/>
                  <a:satOff val="-63217"/>
                  <a:lumOff val="21330"/>
                </a:schemeClr>
              </a:solidFill>
              <a:prstDash val="solid"/>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3" algn="l">
                <a:lnSpc>
                  <a:spcPct val="120000"/>
                </a:lnSpc>
                <a:spcBef>
                  <a:spcPts val="5300"/>
                </a:spcBef>
                <a:defRPr sz="3800"/>
              </a:pPr>
              <a:r>
                <a:t>Nu, persoonlijke ervaring leert me dat je ook terecht kan in kleinere etablissementen bv. bed and breakfast wanneer je op voorhand contact opneemt met de eigenaar en de situatie kadert, bepaalde vragen stelt/bezorgdheden deelt. </a:t>
              </a:r>
            </a:p>
            <a:p>
              <a:pPr lvl="3" algn="l">
                <a:lnSpc>
                  <a:spcPct val="120000"/>
                </a:lnSpc>
                <a:spcBef>
                  <a:spcPts val="5300"/>
                </a:spcBef>
                <a:defRPr sz="3800"/>
              </a:pPr>
              <a:r>
                <a:t>Daar is vaak veel begrip voor en men houdt hier dan wel rekening mee, in de mate van het mogelijke.</a:t>
              </a:r>
            </a:p>
          </p:txBody>
        </p:sp>
        <p:pic>
          <p:nvPicPr>
            <p:cNvPr id="241" name="C1_44L.jpeg" descr="C1_44L.jpeg"/>
            <p:cNvPicPr>
              <a:picLocks noChangeAspect="1"/>
            </p:cNvPicPr>
            <p:nvPr/>
          </p:nvPicPr>
          <p:blipFill>
            <a:blip r:embed="rId3">
              <a:extLst/>
            </a:blip>
            <a:srcRect l="9149" t="2616" r="9901" b="5607"/>
            <a:stretch>
              <a:fillRect/>
            </a:stretch>
          </p:blipFill>
          <p:spPr>
            <a:xfrm>
              <a:off x="34" y="3954665"/>
              <a:ext cx="2908736" cy="5726932"/>
            </a:xfrm>
            <a:custGeom>
              <a:avLst/>
              <a:gdLst/>
              <a:ahLst/>
              <a:cxnLst>
                <a:cxn ang="0">
                  <a:pos x="wd2" y="hd2"/>
                </a:cxn>
                <a:cxn ang="5400000">
                  <a:pos x="wd2" y="hd2"/>
                </a:cxn>
                <a:cxn ang="10800000">
                  <a:pos x="wd2" y="hd2"/>
                </a:cxn>
                <a:cxn ang="16200000">
                  <a:pos x="wd2" y="hd2"/>
                </a:cxn>
              </a:cxnLst>
              <a:rect l="0" t="0" r="r" b="b"/>
              <a:pathLst>
                <a:path w="21583" h="21586" fill="norm" stroke="1" extrusionOk="0">
                  <a:moveTo>
                    <a:pt x="7332" y="1"/>
                  </a:moveTo>
                  <a:cubicBezTo>
                    <a:pt x="7249" y="-1"/>
                    <a:pt x="7117" y="3"/>
                    <a:pt x="6896" y="11"/>
                  </a:cubicBezTo>
                  <a:cubicBezTo>
                    <a:pt x="6169" y="37"/>
                    <a:pt x="5692" y="127"/>
                    <a:pt x="5474" y="280"/>
                  </a:cubicBezTo>
                  <a:cubicBezTo>
                    <a:pt x="5385" y="343"/>
                    <a:pt x="5311" y="369"/>
                    <a:pt x="5153" y="396"/>
                  </a:cubicBezTo>
                  <a:cubicBezTo>
                    <a:pt x="4917" y="435"/>
                    <a:pt x="4703" y="493"/>
                    <a:pt x="4355" y="615"/>
                  </a:cubicBezTo>
                  <a:cubicBezTo>
                    <a:pt x="4285" y="640"/>
                    <a:pt x="4236" y="654"/>
                    <a:pt x="4193" y="663"/>
                  </a:cubicBezTo>
                  <a:cubicBezTo>
                    <a:pt x="4170" y="673"/>
                    <a:pt x="4141" y="683"/>
                    <a:pt x="4122" y="692"/>
                  </a:cubicBezTo>
                  <a:cubicBezTo>
                    <a:pt x="3897" y="794"/>
                    <a:pt x="3720" y="921"/>
                    <a:pt x="3710" y="989"/>
                  </a:cubicBezTo>
                  <a:cubicBezTo>
                    <a:pt x="3698" y="1073"/>
                    <a:pt x="3395" y="1324"/>
                    <a:pt x="3130" y="1470"/>
                  </a:cubicBezTo>
                  <a:cubicBezTo>
                    <a:pt x="2995" y="1544"/>
                    <a:pt x="2893" y="1611"/>
                    <a:pt x="2903" y="1619"/>
                  </a:cubicBezTo>
                  <a:cubicBezTo>
                    <a:pt x="2914" y="1628"/>
                    <a:pt x="2881" y="1679"/>
                    <a:pt x="2829" y="1731"/>
                  </a:cubicBezTo>
                  <a:cubicBezTo>
                    <a:pt x="2778" y="1784"/>
                    <a:pt x="2728" y="1863"/>
                    <a:pt x="2718" y="1908"/>
                  </a:cubicBezTo>
                  <a:cubicBezTo>
                    <a:pt x="2707" y="1953"/>
                    <a:pt x="2676" y="2008"/>
                    <a:pt x="2653" y="2031"/>
                  </a:cubicBezTo>
                  <a:cubicBezTo>
                    <a:pt x="2629" y="2053"/>
                    <a:pt x="2622" y="2078"/>
                    <a:pt x="2635" y="2089"/>
                  </a:cubicBezTo>
                  <a:cubicBezTo>
                    <a:pt x="2648" y="2099"/>
                    <a:pt x="2620" y="2177"/>
                    <a:pt x="2573" y="2261"/>
                  </a:cubicBezTo>
                  <a:cubicBezTo>
                    <a:pt x="2527" y="2344"/>
                    <a:pt x="2477" y="2484"/>
                    <a:pt x="2464" y="2571"/>
                  </a:cubicBezTo>
                  <a:cubicBezTo>
                    <a:pt x="2461" y="2591"/>
                    <a:pt x="2457" y="2603"/>
                    <a:pt x="2453" y="2620"/>
                  </a:cubicBezTo>
                  <a:cubicBezTo>
                    <a:pt x="2460" y="2664"/>
                    <a:pt x="2472" y="2710"/>
                    <a:pt x="2491" y="2755"/>
                  </a:cubicBezTo>
                  <a:cubicBezTo>
                    <a:pt x="2511" y="2804"/>
                    <a:pt x="2537" y="2852"/>
                    <a:pt x="2570" y="2897"/>
                  </a:cubicBezTo>
                  <a:cubicBezTo>
                    <a:pt x="2576" y="2905"/>
                    <a:pt x="2579" y="2912"/>
                    <a:pt x="2585" y="2921"/>
                  </a:cubicBezTo>
                  <a:cubicBezTo>
                    <a:pt x="2594" y="2935"/>
                    <a:pt x="2601" y="2944"/>
                    <a:pt x="2612" y="2959"/>
                  </a:cubicBezTo>
                  <a:cubicBezTo>
                    <a:pt x="2691" y="3077"/>
                    <a:pt x="2744" y="3173"/>
                    <a:pt x="2771" y="3229"/>
                  </a:cubicBezTo>
                  <a:cubicBezTo>
                    <a:pt x="2772" y="3231"/>
                    <a:pt x="2775" y="3233"/>
                    <a:pt x="2776" y="3235"/>
                  </a:cubicBezTo>
                  <a:cubicBezTo>
                    <a:pt x="2798" y="3279"/>
                    <a:pt x="2825" y="3328"/>
                    <a:pt x="2856" y="3369"/>
                  </a:cubicBezTo>
                  <a:cubicBezTo>
                    <a:pt x="2888" y="3413"/>
                    <a:pt x="2923" y="3450"/>
                    <a:pt x="2950" y="3470"/>
                  </a:cubicBezTo>
                  <a:cubicBezTo>
                    <a:pt x="3021" y="3521"/>
                    <a:pt x="3044" y="3567"/>
                    <a:pt x="3030" y="3634"/>
                  </a:cubicBezTo>
                  <a:cubicBezTo>
                    <a:pt x="3028" y="3642"/>
                    <a:pt x="3030" y="3658"/>
                    <a:pt x="3030" y="3668"/>
                  </a:cubicBezTo>
                  <a:cubicBezTo>
                    <a:pt x="3038" y="3696"/>
                    <a:pt x="3052" y="3723"/>
                    <a:pt x="3056" y="3749"/>
                  </a:cubicBezTo>
                  <a:cubicBezTo>
                    <a:pt x="3065" y="3800"/>
                    <a:pt x="3085" y="3861"/>
                    <a:pt x="3100" y="3926"/>
                  </a:cubicBezTo>
                  <a:cubicBezTo>
                    <a:pt x="3101" y="3927"/>
                    <a:pt x="3100" y="3929"/>
                    <a:pt x="3100" y="3930"/>
                  </a:cubicBezTo>
                  <a:cubicBezTo>
                    <a:pt x="3116" y="3960"/>
                    <a:pt x="3134" y="3983"/>
                    <a:pt x="3150" y="3998"/>
                  </a:cubicBezTo>
                  <a:cubicBezTo>
                    <a:pt x="3182" y="4025"/>
                    <a:pt x="3212" y="4166"/>
                    <a:pt x="3230" y="4364"/>
                  </a:cubicBezTo>
                  <a:cubicBezTo>
                    <a:pt x="3237" y="4445"/>
                    <a:pt x="3266" y="4534"/>
                    <a:pt x="3295" y="4562"/>
                  </a:cubicBezTo>
                  <a:cubicBezTo>
                    <a:pt x="3297" y="4564"/>
                    <a:pt x="3301" y="4569"/>
                    <a:pt x="3304" y="4572"/>
                  </a:cubicBezTo>
                  <a:cubicBezTo>
                    <a:pt x="3313" y="4583"/>
                    <a:pt x="3318" y="4592"/>
                    <a:pt x="3324" y="4608"/>
                  </a:cubicBezTo>
                  <a:cubicBezTo>
                    <a:pt x="3338" y="4636"/>
                    <a:pt x="3348" y="4668"/>
                    <a:pt x="3348" y="4698"/>
                  </a:cubicBezTo>
                  <a:cubicBezTo>
                    <a:pt x="3348" y="4793"/>
                    <a:pt x="3488" y="4953"/>
                    <a:pt x="3654" y="5048"/>
                  </a:cubicBezTo>
                  <a:cubicBezTo>
                    <a:pt x="3712" y="5081"/>
                    <a:pt x="3810" y="5168"/>
                    <a:pt x="3869" y="5241"/>
                  </a:cubicBezTo>
                  <a:cubicBezTo>
                    <a:pt x="3907" y="5288"/>
                    <a:pt x="3951" y="5330"/>
                    <a:pt x="3993" y="5374"/>
                  </a:cubicBezTo>
                  <a:cubicBezTo>
                    <a:pt x="4057" y="5438"/>
                    <a:pt x="4119" y="5498"/>
                    <a:pt x="4181" y="5552"/>
                  </a:cubicBezTo>
                  <a:cubicBezTo>
                    <a:pt x="4429" y="5758"/>
                    <a:pt x="4749" y="5941"/>
                    <a:pt x="5194" y="6135"/>
                  </a:cubicBezTo>
                  <a:cubicBezTo>
                    <a:pt x="5201" y="6138"/>
                    <a:pt x="5205" y="6141"/>
                    <a:pt x="5212" y="6144"/>
                  </a:cubicBezTo>
                  <a:lnTo>
                    <a:pt x="5492" y="6253"/>
                  </a:lnTo>
                  <a:lnTo>
                    <a:pt x="5492" y="6265"/>
                  </a:lnTo>
                  <a:lnTo>
                    <a:pt x="5495" y="6267"/>
                  </a:lnTo>
                  <a:lnTo>
                    <a:pt x="5474" y="6398"/>
                  </a:lnTo>
                  <a:lnTo>
                    <a:pt x="5459" y="6500"/>
                  </a:lnTo>
                  <a:cubicBezTo>
                    <a:pt x="5441" y="6636"/>
                    <a:pt x="5395" y="6810"/>
                    <a:pt x="5356" y="6886"/>
                  </a:cubicBezTo>
                  <a:cubicBezTo>
                    <a:pt x="5299" y="7001"/>
                    <a:pt x="5270" y="7021"/>
                    <a:pt x="5141" y="7024"/>
                  </a:cubicBezTo>
                  <a:cubicBezTo>
                    <a:pt x="5113" y="7027"/>
                    <a:pt x="5082" y="7031"/>
                    <a:pt x="5041" y="7034"/>
                  </a:cubicBezTo>
                  <a:cubicBezTo>
                    <a:pt x="4998" y="7037"/>
                    <a:pt x="4962" y="7041"/>
                    <a:pt x="4929" y="7046"/>
                  </a:cubicBezTo>
                  <a:cubicBezTo>
                    <a:pt x="4916" y="7049"/>
                    <a:pt x="4905" y="7051"/>
                    <a:pt x="4891" y="7055"/>
                  </a:cubicBezTo>
                  <a:cubicBezTo>
                    <a:pt x="4826" y="7074"/>
                    <a:pt x="4752" y="7105"/>
                    <a:pt x="4664" y="7148"/>
                  </a:cubicBezTo>
                  <a:cubicBezTo>
                    <a:pt x="4645" y="7159"/>
                    <a:pt x="4630" y="7166"/>
                    <a:pt x="4608" y="7179"/>
                  </a:cubicBezTo>
                  <a:cubicBezTo>
                    <a:pt x="4489" y="7250"/>
                    <a:pt x="4393" y="7319"/>
                    <a:pt x="4393" y="7332"/>
                  </a:cubicBezTo>
                  <a:cubicBezTo>
                    <a:pt x="4360" y="7379"/>
                    <a:pt x="4061" y="7501"/>
                    <a:pt x="3963" y="7501"/>
                  </a:cubicBezTo>
                  <a:cubicBezTo>
                    <a:pt x="3951" y="7501"/>
                    <a:pt x="3930" y="7507"/>
                    <a:pt x="3913" y="7508"/>
                  </a:cubicBezTo>
                  <a:cubicBezTo>
                    <a:pt x="3868" y="7518"/>
                    <a:pt x="3840" y="7521"/>
                    <a:pt x="3772" y="7537"/>
                  </a:cubicBezTo>
                  <a:cubicBezTo>
                    <a:pt x="3770" y="7539"/>
                    <a:pt x="3769" y="7543"/>
                    <a:pt x="3766" y="7544"/>
                  </a:cubicBezTo>
                  <a:cubicBezTo>
                    <a:pt x="3765" y="7545"/>
                    <a:pt x="3758" y="7546"/>
                    <a:pt x="3754" y="7546"/>
                  </a:cubicBezTo>
                  <a:lnTo>
                    <a:pt x="3754" y="7549"/>
                  </a:lnTo>
                  <a:lnTo>
                    <a:pt x="3716" y="7549"/>
                  </a:lnTo>
                  <a:cubicBezTo>
                    <a:pt x="3568" y="7583"/>
                    <a:pt x="3362" y="7628"/>
                    <a:pt x="3245" y="7652"/>
                  </a:cubicBezTo>
                  <a:cubicBezTo>
                    <a:pt x="3122" y="7677"/>
                    <a:pt x="2917" y="7735"/>
                    <a:pt x="2788" y="7782"/>
                  </a:cubicBezTo>
                  <a:cubicBezTo>
                    <a:pt x="2661" y="7829"/>
                    <a:pt x="2517" y="7865"/>
                    <a:pt x="2464" y="7866"/>
                  </a:cubicBezTo>
                  <a:cubicBezTo>
                    <a:pt x="2464" y="7866"/>
                    <a:pt x="2462" y="7867"/>
                    <a:pt x="2461" y="7867"/>
                  </a:cubicBezTo>
                  <a:cubicBezTo>
                    <a:pt x="2459" y="7868"/>
                    <a:pt x="2455" y="7869"/>
                    <a:pt x="2453" y="7869"/>
                  </a:cubicBezTo>
                  <a:cubicBezTo>
                    <a:pt x="2363" y="7885"/>
                    <a:pt x="2267" y="7928"/>
                    <a:pt x="2214" y="7969"/>
                  </a:cubicBezTo>
                  <a:cubicBezTo>
                    <a:pt x="2189" y="7991"/>
                    <a:pt x="2164" y="8018"/>
                    <a:pt x="2140" y="8048"/>
                  </a:cubicBezTo>
                  <a:cubicBezTo>
                    <a:pt x="2098" y="8101"/>
                    <a:pt x="2037" y="8155"/>
                    <a:pt x="2005" y="8168"/>
                  </a:cubicBezTo>
                  <a:cubicBezTo>
                    <a:pt x="1951" y="8190"/>
                    <a:pt x="1863" y="8253"/>
                    <a:pt x="1763" y="8331"/>
                  </a:cubicBezTo>
                  <a:cubicBezTo>
                    <a:pt x="1664" y="8410"/>
                    <a:pt x="1554" y="8505"/>
                    <a:pt x="1466" y="8594"/>
                  </a:cubicBezTo>
                  <a:cubicBezTo>
                    <a:pt x="1370" y="8692"/>
                    <a:pt x="1252" y="8800"/>
                    <a:pt x="1204" y="8835"/>
                  </a:cubicBezTo>
                  <a:cubicBezTo>
                    <a:pt x="1172" y="8859"/>
                    <a:pt x="1115" y="8913"/>
                    <a:pt x="1065" y="8959"/>
                  </a:cubicBezTo>
                  <a:cubicBezTo>
                    <a:pt x="967" y="9050"/>
                    <a:pt x="828" y="9189"/>
                    <a:pt x="683" y="9341"/>
                  </a:cubicBezTo>
                  <a:cubicBezTo>
                    <a:pt x="604" y="9425"/>
                    <a:pt x="532" y="9507"/>
                    <a:pt x="465" y="9583"/>
                  </a:cubicBezTo>
                  <a:cubicBezTo>
                    <a:pt x="448" y="9602"/>
                    <a:pt x="433" y="9618"/>
                    <a:pt x="418" y="9636"/>
                  </a:cubicBezTo>
                  <a:cubicBezTo>
                    <a:pt x="343" y="9723"/>
                    <a:pt x="284" y="9798"/>
                    <a:pt x="256" y="9843"/>
                  </a:cubicBezTo>
                  <a:cubicBezTo>
                    <a:pt x="198" y="9937"/>
                    <a:pt x="151" y="10022"/>
                    <a:pt x="111" y="10101"/>
                  </a:cubicBezTo>
                  <a:cubicBezTo>
                    <a:pt x="111" y="10101"/>
                    <a:pt x="111" y="10102"/>
                    <a:pt x="111" y="10102"/>
                  </a:cubicBezTo>
                  <a:cubicBezTo>
                    <a:pt x="98" y="10145"/>
                    <a:pt x="75" y="10191"/>
                    <a:pt x="50" y="10234"/>
                  </a:cubicBezTo>
                  <a:cubicBezTo>
                    <a:pt x="2" y="10351"/>
                    <a:pt x="-15" y="10432"/>
                    <a:pt x="14" y="10451"/>
                  </a:cubicBezTo>
                  <a:cubicBezTo>
                    <a:pt x="40" y="10468"/>
                    <a:pt x="120" y="10560"/>
                    <a:pt x="191" y="10656"/>
                  </a:cubicBezTo>
                  <a:cubicBezTo>
                    <a:pt x="345" y="10863"/>
                    <a:pt x="477" y="10988"/>
                    <a:pt x="924" y="11347"/>
                  </a:cubicBezTo>
                  <a:cubicBezTo>
                    <a:pt x="1097" y="11486"/>
                    <a:pt x="1122" y="11521"/>
                    <a:pt x="1077" y="11558"/>
                  </a:cubicBezTo>
                  <a:cubicBezTo>
                    <a:pt x="1067" y="11566"/>
                    <a:pt x="1067" y="11574"/>
                    <a:pt x="1060" y="11582"/>
                  </a:cubicBezTo>
                  <a:cubicBezTo>
                    <a:pt x="1059" y="11584"/>
                    <a:pt x="1060" y="11588"/>
                    <a:pt x="1060" y="11591"/>
                  </a:cubicBezTo>
                  <a:cubicBezTo>
                    <a:pt x="1052" y="11633"/>
                    <a:pt x="1061" y="11663"/>
                    <a:pt x="1107" y="11703"/>
                  </a:cubicBezTo>
                  <a:cubicBezTo>
                    <a:pt x="1123" y="11717"/>
                    <a:pt x="1153" y="11735"/>
                    <a:pt x="1180" y="11752"/>
                  </a:cubicBezTo>
                  <a:cubicBezTo>
                    <a:pt x="1232" y="11782"/>
                    <a:pt x="1294" y="11815"/>
                    <a:pt x="1378" y="11858"/>
                  </a:cubicBezTo>
                  <a:cubicBezTo>
                    <a:pt x="1557" y="11951"/>
                    <a:pt x="1652" y="11997"/>
                    <a:pt x="1740" y="12017"/>
                  </a:cubicBezTo>
                  <a:cubicBezTo>
                    <a:pt x="1765" y="12022"/>
                    <a:pt x="1789" y="12029"/>
                    <a:pt x="1816" y="12030"/>
                  </a:cubicBezTo>
                  <a:cubicBezTo>
                    <a:pt x="1827" y="12031"/>
                    <a:pt x="1844" y="12029"/>
                    <a:pt x="1855" y="12029"/>
                  </a:cubicBezTo>
                  <a:cubicBezTo>
                    <a:pt x="1918" y="12028"/>
                    <a:pt x="1990" y="12018"/>
                    <a:pt x="2096" y="12000"/>
                  </a:cubicBezTo>
                  <a:cubicBezTo>
                    <a:pt x="2178" y="11987"/>
                    <a:pt x="2217" y="12002"/>
                    <a:pt x="2305" y="12077"/>
                  </a:cubicBezTo>
                  <a:cubicBezTo>
                    <a:pt x="2369" y="12131"/>
                    <a:pt x="2449" y="12185"/>
                    <a:pt x="2538" y="12237"/>
                  </a:cubicBezTo>
                  <a:cubicBezTo>
                    <a:pt x="2623" y="12287"/>
                    <a:pt x="2718" y="12334"/>
                    <a:pt x="2815" y="12376"/>
                  </a:cubicBezTo>
                  <a:cubicBezTo>
                    <a:pt x="2821" y="12379"/>
                    <a:pt x="2827" y="12382"/>
                    <a:pt x="2832" y="12385"/>
                  </a:cubicBezTo>
                  <a:cubicBezTo>
                    <a:pt x="2898" y="12413"/>
                    <a:pt x="2964" y="12434"/>
                    <a:pt x="3030" y="12457"/>
                  </a:cubicBezTo>
                  <a:cubicBezTo>
                    <a:pt x="3169" y="12503"/>
                    <a:pt x="3303" y="12538"/>
                    <a:pt x="3413" y="12548"/>
                  </a:cubicBezTo>
                  <a:cubicBezTo>
                    <a:pt x="3699" y="12573"/>
                    <a:pt x="3709" y="12592"/>
                    <a:pt x="3583" y="12859"/>
                  </a:cubicBezTo>
                  <a:cubicBezTo>
                    <a:pt x="3576" y="12875"/>
                    <a:pt x="3573" y="12885"/>
                    <a:pt x="3566" y="12900"/>
                  </a:cubicBezTo>
                  <a:cubicBezTo>
                    <a:pt x="3555" y="12927"/>
                    <a:pt x="3550" y="12942"/>
                    <a:pt x="3536" y="12976"/>
                  </a:cubicBezTo>
                  <a:cubicBezTo>
                    <a:pt x="3420" y="13266"/>
                    <a:pt x="3381" y="13521"/>
                    <a:pt x="3421" y="13766"/>
                  </a:cubicBezTo>
                  <a:cubicBezTo>
                    <a:pt x="3428" y="13793"/>
                    <a:pt x="3431" y="13814"/>
                    <a:pt x="3439" y="13845"/>
                  </a:cubicBezTo>
                  <a:cubicBezTo>
                    <a:pt x="3456" y="13909"/>
                    <a:pt x="3474" y="13968"/>
                    <a:pt x="3495" y="14024"/>
                  </a:cubicBezTo>
                  <a:cubicBezTo>
                    <a:pt x="3512" y="14069"/>
                    <a:pt x="3535" y="14114"/>
                    <a:pt x="3557" y="14158"/>
                  </a:cubicBezTo>
                  <a:cubicBezTo>
                    <a:pt x="3582" y="14206"/>
                    <a:pt x="3608" y="14253"/>
                    <a:pt x="3639" y="14301"/>
                  </a:cubicBezTo>
                  <a:cubicBezTo>
                    <a:pt x="3721" y="14427"/>
                    <a:pt x="3802" y="14541"/>
                    <a:pt x="3822" y="14554"/>
                  </a:cubicBezTo>
                  <a:cubicBezTo>
                    <a:pt x="3841" y="14567"/>
                    <a:pt x="3874" y="14617"/>
                    <a:pt x="3893" y="14663"/>
                  </a:cubicBezTo>
                  <a:cubicBezTo>
                    <a:pt x="3906" y="14695"/>
                    <a:pt x="3937" y="14744"/>
                    <a:pt x="3963" y="14789"/>
                  </a:cubicBezTo>
                  <a:cubicBezTo>
                    <a:pt x="3963" y="14789"/>
                    <a:pt x="3963" y="14790"/>
                    <a:pt x="3963" y="14790"/>
                  </a:cubicBezTo>
                  <a:cubicBezTo>
                    <a:pt x="4020" y="14883"/>
                    <a:pt x="4104" y="14999"/>
                    <a:pt x="4149" y="15049"/>
                  </a:cubicBezTo>
                  <a:cubicBezTo>
                    <a:pt x="4151" y="15051"/>
                    <a:pt x="4158" y="15063"/>
                    <a:pt x="4161" y="15064"/>
                  </a:cubicBezTo>
                  <a:cubicBezTo>
                    <a:pt x="4216" y="15098"/>
                    <a:pt x="4284" y="15218"/>
                    <a:pt x="4340" y="15356"/>
                  </a:cubicBezTo>
                  <a:cubicBezTo>
                    <a:pt x="4362" y="15404"/>
                    <a:pt x="4377" y="15454"/>
                    <a:pt x="4393" y="15504"/>
                  </a:cubicBezTo>
                  <a:cubicBezTo>
                    <a:pt x="4418" y="15582"/>
                    <a:pt x="4438" y="15659"/>
                    <a:pt x="4443" y="15730"/>
                  </a:cubicBezTo>
                  <a:cubicBezTo>
                    <a:pt x="4448" y="15789"/>
                    <a:pt x="4462" y="15846"/>
                    <a:pt x="4479" y="15893"/>
                  </a:cubicBezTo>
                  <a:cubicBezTo>
                    <a:pt x="4496" y="15940"/>
                    <a:pt x="4518" y="15973"/>
                    <a:pt x="4546" y="15994"/>
                  </a:cubicBezTo>
                  <a:cubicBezTo>
                    <a:pt x="4669" y="16090"/>
                    <a:pt x="4698" y="16571"/>
                    <a:pt x="4593" y="16787"/>
                  </a:cubicBezTo>
                  <a:cubicBezTo>
                    <a:pt x="4590" y="16794"/>
                    <a:pt x="4590" y="16798"/>
                    <a:pt x="4588" y="16804"/>
                  </a:cubicBezTo>
                  <a:cubicBezTo>
                    <a:pt x="4583" y="16826"/>
                    <a:pt x="4582" y="16855"/>
                    <a:pt x="4576" y="16874"/>
                  </a:cubicBezTo>
                  <a:cubicBezTo>
                    <a:pt x="4546" y="16970"/>
                    <a:pt x="4570" y="17100"/>
                    <a:pt x="4652" y="17302"/>
                  </a:cubicBezTo>
                  <a:cubicBezTo>
                    <a:pt x="4691" y="17396"/>
                    <a:pt x="4731" y="17504"/>
                    <a:pt x="4755" y="17540"/>
                  </a:cubicBezTo>
                  <a:cubicBezTo>
                    <a:pt x="4790" y="17591"/>
                    <a:pt x="4820" y="17690"/>
                    <a:pt x="4820" y="17760"/>
                  </a:cubicBezTo>
                  <a:cubicBezTo>
                    <a:pt x="4820" y="17838"/>
                    <a:pt x="4844" y="17896"/>
                    <a:pt x="4885" y="17914"/>
                  </a:cubicBezTo>
                  <a:cubicBezTo>
                    <a:pt x="4921" y="17929"/>
                    <a:pt x="4965" y="17983"/>
                    <a:pt x="4982" y="18032"/>
                  </a:cubicBezTo>
                  <a:cubicBezTo>
                    <a:pt x="5000" y="18080"/>
                    <a:pt x="5063" y="18189"/>
                    <a:pt x="5112" y="18280"/>
                  </a:cubicBezTo>
                  <a:cubicBezTo>
                    <a:pt x="5113" y="18283"/>
                    <a:pt x="5113" y="18285"/>
                    <a:pt x="5115" y="18288"/>
                  </a:cubicBezTo>
                  <a:cubicBezTo>
                    <a:pt x="5149" y="18356"/>
                    <a:pt x="5195" y="18434"/>
                    <a:pt x="5238" y="18511"/>
                  </a:cubicBezTo>
                  <a:cubicBezTo>
                    <a:pt x="5323" y="18653"/>
                    <a:pt x="5412" y="18799"/>
                    <a:pt x="5465" y="18864"/>
                  </a:cubicBezTo>
                  <a:cubicBezTo>
                    <a:pt x="5557" y="18975"/>
                    <a:pt x="5596" y="19082"/>
                    <a:pt x="5627" y="19290"/>
                  </a:cubicBezTo>
                  <a:cubicBezTo>
                    <a:pt x="5633" y="19326"/>
                    <a:pt x="5630" y="19336"/>
                    <a:pt x="5633" y="19365"/>
                  </a:cubicBezTo>
                  <a:cubicBezTo>
                    <a:pt x="5638" y="19408"/>
                    <a:pt x="5643" y="19450"/>
                    <a:pt x="5642" y="19487"/>
                  </a:cubicBezTo>
                  <a:cubicBezTo>
                    <a:pt x="5641" y="19571"/>
                    <a:pt x="5626" y="19635"/>
                    <a:pt x="5571" y="19719"/>
                  </a:cubicBezTo>
                  <a:cubicBezTo>
                    <a:pt x="5501" y="19829"/>
                    <a:pt x="5445" y="19876"/>
                    <a:pt x="5368" y="19891"/>
                  </a:cubicBezTo>
                  <a:cubicBezTo>
                    <a:pt x="5296" y="19905"/>
                    <a:pt x="5250" y="19939"/>
                    <a:pt x="5232" y="19993"/>
                  </a:cubicBezTo>
                  <a:cubicBezTo>
                    <a:pt x="5218" y="20037"/>
                    <a:pt x="5096" y="20191"/>
                    <a:pt x="4962" y="20334"/>
                  </a:cubicBezTo>
                  <a:cubicBezTo>
                    <a:pt x="4686" y="20627"/>
                    <a:pt x="4522" y="20851"/>
                    <a:pt x="4561" y="20883"/>
                  </a:cubicBezTo>
                  <a:cubicBezTo>
                    <a:pt x="4575" y="20895"/>
                    <a:pt x="4554" y="20966"/>
                    <a:pt x="4511" y="21040"/>
                  </a:cubicBezTo>
                  <a:cubicBezTo>
                    <a:pt x="4453" y="21141"/>
                    <a:pt x="4430" y="21231"/>
                    <a:pt x="4437" y="21302"/>
                  </a:cubicBezTo>
                  <a:cubicBezTo>
                    <a:pt x="4453" y="21353"/>
                    <a:pt x="4481" y="21399"/>
                    <a:pt x="4526" y="21422"/>
                  </a:cubicBezTo>
                  <a:cubicBezTo>
                    <a:pt x="4583" y="21450"/>
                    <a:pt x="4737" y="21500"/>
                    <a:pt x="4870" y="21531"/>
                  </a:cubicBezTo>
                  <a:cubicBezTo>
                    <a:pt x="5002" y="21561"/>
                    <a:pt x="5119" y="21580"/>
                    <a:pt x="5227" y="21585"/>
                  </a:cubicBezTo>
                  <a:cubicBezTo>
                    <a:pt x="5551" y="21599"/>
                    <a:pt x="5801" y="21490"/>
                    <a:pt x="6169" y="21211"/>
                  </a:cubicBezTo>
                  <a:lnTo>
                    <a:pt x="6172" y="21206"/>
                  </a:lnTo>
                  <a:cubicBezTo>
                    <a:pt x="6238" y="21154"/>
                    <a:pt x="6317" y="21100"/>
                    <a:pt x="6357" y="21059"/>
                  </a:cubicBezTo>
                  <a:cubicBezTo>
                    <a:pt x="6472" y="20946"/>
                    <a:pt x="6479" y="20916"/>
                    <a:pt x="6472" y="20650"/>
                  </a:cubicBezTo>
                  <a:cubicBezTo>
                    <a:pt x="6466" y="20370"/>
                    <a:pt x="6498" y="20245"/>
                    <a:pt x="6620" y="20190"/>
                  </a:cubicBezTo>
                  <a:cubicBezTo>
                    <a:pt x="6620" y="20190"/>
                    <a:pt x="6622" y="20189"/>
                    <a:pt x="6622" y="20189"/>
                  </a:cubicBezTo>
                  <a:cubicBezTo>
                    <a:pt x="6664" y="20163"/>
                    <a:pt x="6711" y="20149"/>
                    <a:pt x="6770" y="20149"/>
                  </a:cubicBezTo>
                  <a:cubicBezTo>
                    <a:pt x="6804" y="20149"/>
                    <a:pt x="6833" y="20144"/>
                    <a:pt x="6864" y="20141"/>
                  </a:cubicBezTo>
                  <a:cubicBezTo>
                    <a:pt x="7026" y="20113"/>
                    <a:pt x="7171" y="20049"/>
                    <a:pt x="7315" y="19935"/>
                  </a:cubicBezTo>
                  <a:cubicBezTo>
                    <a:pt x="7345" y="19911"/>
                    <a:pt x="7368" y="19890"/>
                    <a:pt x="7385" y="19870"/>
                  </a:cubicBezTo>
                  <a:cubicBezTo>
                    <a:pt x="7388" y="19867"/>
                    <a:pt x="7389" y="19865"/>
                    <a:pt x="7391" y="19861"/>
                  </a:cubicBezTo>
                  <a:cubicBezTo>
                    <a:pt x="7402" y="19847"/>
                    <a:pt x="7410" y="19832"/>
                    <a:pt x="7415" y="19816"/>
                  </a:cubicBezTo>
                  <a:cubicBezTo>
                    <a:pt x="7418" y="19804"/>
                    <a:pt x="7418" y="19791"/>
                    <a:pt x="7418" y="19776"/>
                  </a:cubicBezTo>
                  <a:cubicBezTo>
                    <a:pt x="7418" y="19768"/>
                    <a:pt x="7419" y="19759"/>
                    <a:pt x="7418" y="19751"/>
                  </a:cubicBezTo>
                  <a:cubicBezTo>
                    <a:pt x="7416" y="19736"/>
                    <a:pt x="7410" y="19717"/>
                    <a:pt x="7406" y="19698"/>
                  </a:cubicBezTo>
                  <a:cubicBezTo>
                    <a:pt x="7397" y="19668"/>
                    <a:pt x="7388" y="19637"/>
                    <a:pt x="7370" y="19595"/>
                  </a:cubicBezTo>
                  <a:cubicBezTo>
                    <a:pt x="7352" y="19549"/>
                    <a:pt x="7332" y="19523"/>
                    <a:pt x="7312" y="19498"/>
                  </a:cubicBezTo>
                  <a:cubicBezTo>
                    <a:pt x="7281" y="19469"/>
                    <a:pt x="7243" y="19443"/>
                    <a:pt x="7188" y="19417"/>
                  </a:cubicBezTo>
                  <a:cubicBezTo>
                    <a:pt x="7180" y="19413"/>
                    <a:pt x="7172" y="19408"/>
                    <a:pt x="7164" y="19404"/>
                  </a:cubicBezTo>
                  <a:cubicBezTo>
                    <a:pt x="7004" y="19348"/>
                    <a:pt x="6838" y="19175"/>
                    <a:pt x="6708" y="18919"/>
                  </a:cubicBezTo>
                  <a:cubicBezTo>
                    <a:pt x="6618" y="18743"/>
                    <a:pt x="6609" y="18655"/>
                    <a:pt x="6605" y="17870"/>
                  </a:cubicBezTo>
                  <a:cubicBezTo>
                    <a:pt x="6601" y="17107"/>
                    <a:pt x="6613" y="16969"/>
                    <a:pt x="6708" y="16620"/>
                  </a:cubicBezTo>
                  <a:cubicBezTo>
                    <a:pt x="6727" y="16549"/>
                    <a:pt x="6739" y="16488"/>
                    <a:pt x="6752" y="16427"/>
                  </a:cubicBezTo>
                  <a:cubicBezTo>
                    <a:pt x="6762" y="16378"/>
                    <a:pt x="6771" y="16328"/>
                    <a:pt x="6779" y="16279"/>
                  </a:cubicBezTo>
                  <a:cubicBezTo>
                    <a:pt x="6810" y="16066"/>
                    <a:pt x="6815" y="15835"/>
                    <a:pt x="6799" y="15362"/>
                  </a:cubicBezTo>
                  <a:cubicBezTo>
                    <a:pt x="6792" y="15133"/>
                    <a:pt x="6875" y="14742"/>
                    <a:pt x="6938" y="14711"/>
                  </a:cubicBezTo>
                  <a:cubicBezTo>
                    <a:pt x="6952" y="14704"/>
                    <a:pt x="6993" y="14697"/>
                    <a:pt x="7041" y="14692"/>
                  </a:cubicBezTo>
                  <a:cubicBezTo>
                    <a:pt x="7063" y="14685"/>
                    <a:pt x="7086" y="14683"/>
                    <a:pt x="7111" y="14684"/>
                  </a:cubicBezTo>
                  <a:cubicBezTo>
                    <a:pt x="7114" y="14684"/>
                    <a:pt x="7117" y="14683"/>
                    <a:pt x="7120" y="14683"/>
                  </a:cubicBezTo>
                  <a:cubicBezTo>
                    <a:pt x="7159" y="14680"/>
                    <a:pt x="7185" y="14678"/>
                    <a:pt x="7206" y="14674"/>
                  </a:cubicBezTo>
                  <a:cubicBezTo>
                    <a:pt x="7230" y="14658"/>
                    <a:pt x="7248" y="14628"/>
                    <a:pt x="7261" y="14594"/>
                  </a:cubicBezTo>
                  <a:cubicBezTo>
                    <a:pt x="7262" y="14590"/>
                    <a:pt x="7261" y="14587"/>
                    <a:pt x="7261" y="14582"/>
                  </a:cubicBezTo>
                  <a:cubicBezTo>
                    <a:pt x="7261" y="14531"/>
                    <a:pt x="7246" y="14485"/>
                    <a:pt x="7226" y="14479"/>
                  </a:cubicBezTo>
                  <a:cubicBezTo>
                    <a:pt x="7171" y="14462"/>
                    <a:pt x="7184" y="14234"/>
                    <a:pt x="7241" y="14216"/>
                  </a:cubicBezTo>
                  <a:cubicBezTo>
                    <a:pt x="7291" y="14200"/>
                    <a:pt x="7707" y="14407"/>
                    <a:pt x="7848" y="14518"/>
                  </a:cubicBezTo>
                  <a:cubicBezTo>
                    <a:pt x="7890" y="14551"/>
                    <a:pt x="7963" y="14593"/>
                    <a:pt x="8009" y="14611"/>
                  </a:cubicBezTo>
                  <a:cubicBezTo>
                    <a:pt x="8056" y="14628"/>
                    <a:pt x="8092" y="14654"/>
                    <a:pt x="8092" y="14668"/>
                  </a:cubicBezTo>
                  <a:cubicBezTo>
                    <a:pt x="8092" y="14671"/>
                    <a:pt x="8110" y="14686"/>
                    <a:pt x="8121" y="14696"/>
                  </a:cubicBezTo>
                  <a:cubicBezTo>
                    <a:pt x="8141" y="14714"/>
                    <a:pt x="8181" y="14741"/>
                    <a:pt x="8251" y="14780"/>
                  </a:cubicBezTo>
                  <a:cubicBezTo>
                    <a:pt x="8337" y="14827"/>
                    <a:pt x="8466" y="14919"/>
                    <a:pt x="8537" y="14985"/>
                  </a:cubicBezTo>
                  <a:cubicBezTo>
                    <a:pt x="8561" y="15007"/>
                    <a:pt x="8572" y="15016"/>
                    <a:pt x="8593" y="15034"/>
                  </a:cubicBezTo>
                  <a:cubicBezTo>
                    <a:pt x="8686" y="15107"/>
                    <a:pt x="8781" y="15186"/>
                    <a:pt x="8881" y="15270"/>
                  </a:cubicBezTo>
                  <a:cubicBezTo>
                    <a:pt x="8893" y="15279"/>
                    <a:pt x="8900" y="15285"/>
                    <a:pt x="8914" y="15294"/>
                  </a:cubicBezTo>
                  <a:cubicBezTo>
                    <a:pt x="8995" y="15353"/>
                    <a:pt x="9141" y="15487"/>
                    <a:pt x="9282" y="15625"/>
                  </a:cubicBezTo>
                  <a:cubicBezTo>
                    <a:pt x="9457" y="15790"/>
                    <a:pt x="9608" y="15942"/>
                    <a:pt x="9659" y="16023"/>
                  </a:cubicBezTo>
                  <a:cubicBezTo>
                    <a:pt x="9725" y="16129"/>
                    <a:pt x="9894" y="16280"/>
                    <a:pt x="10145" y="16461"/>
                  </a:cubicBezTo>
                  <a:cubicBezTo>
                    <a:pt x="10236" y="16527"/>
                    <a:pt x="10326" y="16608"/>
                    <a:pt x="10345" y="16641"/>
                  </a:cubicBezTo>
                  <a:cubicBezTo>
                    <a:pt x="10361" y="16669"/>
                    <a:pt x="10455" y="16734"/>
                    <a:pt x="10560" y="16793"/>
                  </a:cubicBezTo>
                  <a:cubicBezTo>
                    <a:pt x="10581" y="16805"/>
                    <a:pt x="10598" y="16815"/>
                    <a:pt x="10622" y="16826"/>
                  </a:cubicBezTo>
                  <a:cubicBezTo>
                    <a:pt x="10800" y="16915"/>
                    <a:pt x="10860" y="16970"/>
                    <a:pt x="10860" y="17040"/>
                  </a:cubicBezTo>
                  <a:cubicBezTo>
                    <a:pt x="10860" y="17041"/>
                    <a:pt x="10863" y="17042"/>
                    <a:pt x="10863" y="17043"/>
                  </a:cubicBezTo>
                  <a:cubicBezTo>
                    <a:pt x="10863" y="17044"/>
                    <a:pt x="10863" y="17046"/>
                    <a:pt x="10863" y="17048"/>
                  </a:cubicBezTo>
                  <a:cubicBezTo>
                    <a:pt x="10880" y="17107"/>
                    <a:pt x="10912" y="17167"/>
                    <a:pt x="10934" y="17181"/>
                  </a:cubicBezTo>
                  <a:cubicBezTo>
                    <a:pt x="10978" y="17209"/>
                    <a:pt x="11026" y="17324"/>
                    <a:pt x="11043" y="17429"/>
                  </a:cubicBezTo>
                  <a:cubicBezTo>
                    <a:pt x="11052" y="17459"/>
                    <a:pt x="11058" y="17475"/>
                    <a:pt x="11066" y="17502"/>
                  </a:cubicBezTo>
                  <a:cubicBezTo>
                    <a:pt x="11074" y="17528"/>
                    <a:pt x="11079" y="17560"/>
                    <a:pt x="11090" y="17568"/>
                  </a:cubicBezTo>
                  <a:cubicBezTo>
                    <a:pt x="11108" y="17582"/>
                    <a:pt x="11144" y="17680"/>
                    <a:pt x="11169" y="17785"/>
                  </a:cubicBezTo>
                  <a:cubicBezTo>
                    <a:pt x="11175" y="17807"/>
                    <a:pt x="11182" y="17821"/>
                    <a:pt x="11187" y="17839"/>
                  </a:cubicBezTo>
                  <a:cubicBezTo>
                    <a:pt x="11230" y="17935"/>
                    <a:pt x="11271" y="17986"/>
                    <a:pt x="11325" y="18018"/>
                  </a:cubicBezTo>
                  <a:cubicBezTo>
                    <a:pt x="11337" y="18024"/>
                    <a:pt x="11346" y="18030"/>
                    <a:pt x="11361" y="18036"/>
                  </a:cubicBezTo>
                  <a:cubicBezTo>
                    <a:pt x="11475" y="18085"/>
                    <a:pt x="11545" y="18158"/>
                    <a:pt x="11696" y="18391"/>
                  </a:cubicBezTo>
                  <a:cubicBezTo>
                    <a:pt x="11700" y="18397"/>
                    <a:pt x="11702" y="18399"/>
                    <a:pt x="11705" y="18404"/>
                  </a:cubicBezTo>
                  <a:cubicBezTo>
                    <a:pt x="11709" y="18411"/>
                    <a:pt x="11710" y="18416"/>
                    <a:pt x="11714" y="18422"/>
                  </a:cubicBezTo>
                  <a:cubicBezTo>
                    <a:pt x="11852" y="18638"/>
                    <a:pt x="11888" y="18725"/>
                    <a:pt x="11888" y="18883"/>
                  </a:cubicBezTo>
                  <a:cubicBezTo>
                    <a:pt x="11888" y="19081"/>
                    <a:pt x="11788" y="19297"/>
                    <a:pt x="11614" y="19478"/>
                  </a:cubicBezTo>
                  <a:cubicBezTo>
                    <a:pt x="11530" y="19565"/>
                    <a:pt x="11496" y="19916"/>
                    <a:pt x="11561" y="20006"/>
                  </a:cubicBezTo>
                  <a:cubicBezTo>
                    <a:pt x="11577" y="20028"/>
                    <a:pt x="11637" y="20049"/>
                    <a:pt x="11717" y="20069"/>
                  </a:cubicBezTo>
                  <a:cubicBezTo>
                    <a:pt x="11842" y="20093"/>
                    <a:pt x="12020" y="20119"/>
                    <a:pt x="12221" y="20143"/>
                  </a:cubicBezTo>
                  <a:cubicBezTo>
                    <a:pt x="12405" y="20159"/>
                    <a:pt x="12593" y="20171"/>
                    <a:pt x="12736" y="20163"/>
                  </a:cubicBezTo>
                  <a:cubicBezTo>
                    <a:pt x="12761" y="20158"/>
                    <a:pt x="12784" y="20155"/>
                    <a:pt x="12810" y="20147"/>
                  </a:cubicBezTo>
                  <a:cubicBezTo>
                    <a:pt x="13107" y="20058"/>
                    <a:pt x="13266" y="20084"/>
                    <a:pt x="13581" y="20276"/>
                  </a:cubicBezTo>
                  <a:cubicBezTo>
                    <a:pt x="13724" y="20362"/>
                    <a:pt x="13931" y="20485"/>
                    <a:pt x="14044" y="20551"/>
                  </a:cubicBezTo>
                  <a:cubicBezTo>
                    <a:pt x="14074" y="20568"/>
                    <a:pt x="14094" y="20584"/>
                    <a:pt x="14117" y="20600"/>
                  </a:cubicBezTo>
                  <a:cubicBezTo>
                    <a:pt x="14179" y="20624"/>
                    <a:pt x="14249" y="20649"/>
                    <a:pt x="14329" y="20672"/>
                  </a:cubicBezTo>
                  <a:cubicBezTo>
                    <a:pt x="14570" y="20743"/>
                    <a:pt x="14895" y="20810"/>
                    <a:pt x="15289" y="20868"/>
                  </a:cubicBezTo>
                  <a:cubicBezTo>
                    <a:pt x="16062" y="20982"/>
                    <a:pt x="16351" y="20967"/>
                    <a:pt x="16458" y="20780"/>
                  </a:cubicBezTo>
                  <a:cubicBezTo>
                    <a:pt x="16464" y="20769"/>
                    <a:pt x="16469" y="20759"/>
                    <a:pt x="16473" y="20747"/>
                  </a:cubicBezTo>
                  <a:cubicBezTo>
                    <a:pt x="16477" y="20739"/>
                    <a:pt x="16482" y="20729"/>
                    <a:pt x="16485" y="20720"/>
                  </a:cubicBezTo>
                  <a:cubicBezTo>
                    <a:pt x="16492" y="20690"/>
                    <a:pt x="16496" y="20657"/>
                    <a:pt x="16497" y="20621"/>
                  </a:cubicBezTo>
                  <a:cubicBezTo>
                    <a:pt x="16498" y="20566"/>
                    <a:pt x="16485" y="20527"/>
                    <a:pt x="16458" y="20493"/>
                  </a:cubicBezTo>
                  <a:cubicBezTo>
                    <a:pt x="16427" y="20471"/>
                    <a:pt x="16384" y="20450"/>
                    <a:pt x="16314" y="20418"/>
                  </a:cubicBezTo>
                  <a:cubicBezTo>
                    <a:pt x="16269" y="20397"/>
                    <a:pt x="16198" y="20362"/>
                    <a:pt x="16134" y="20333"/>
                  </a:cubicBezTo>
                  <a:cubicBezTo>
                    <a:pt x="16114" y="20326"/>
                    <a:pt x="16104" y="20320"/>
                    <a:pt x="16081" y="20313"/>
                  </a:cubicBezTo>
                  <a:cubicBezTo>
                    <a:pt x="15947" y="20269"/>
                    <a:pt x="15797" y="20200"/>
                    <a:pt x="15749" y="20157"/>
                  </a:cubicBezTo>
                  <a:cubicBezTo>
                    <a:pt x="15747" y="20156"/>
                    <a:pt x="15741" y="20154"/>
                    <a:pt x="15740" y="20153"/>
                  </a:cubicBezTo>
                  <a:cubicBezTo>
                    <a:pt x="15577" y="20084"/>
                    <a:pt x="15333" y="19997"/>
                    <a:pt x="15130" y="19944"/>
                  </a:cubicBezTo>
                  <a:cubicBezTo>
                    <a:pt x="15108" y="19938"/>
                    <a:pt x="15090" y="19932"/>
                    <a:pt x="15068" y="19926"/>
                  </a:cubicBezTo>
                  <a:cubicBezTo>
                    <a:pt x="14706" y="19827"/>
                    <a:pt x="14560" y="19767"/>
                    <a:pt x="14432" y="19664"/>
                  </a:cubicBezTo>
                  <a:cubicBezTo>
                    <a:pt x="14403" y="19640"/>
                    <a:pt x="14370" y="19619"/>
                    <a:pt x="14338" y="19598"/>
                  </a:cubicBezTo>
                  <a:cubicBezTo>
                    <a:pt x="14273" y="19561"/>
                    <a:pt x="14215" y="19529"/>
                    <a:pt x="14182" y="19517"/>
                  </a:cubicBezTo>
                  <a:cubicBezTo>
                    <a:pt x="14181" y="19517"/>
                    <a:pt x="14180" y="19516"/>
                    <a:pt x="14179" y="19516"/>
                  </a:cubicBezTo>
                  <a:cubicBezTo>
                    <a:pt x="14031" y="19465"/>
                    <a:pt x="13786" y="19305"/>
                    <a:pt x="13619" y="19157"/>
                  </a:cubicBezTo>
                  <a:cubicBezTo>
                    <a:pt x="13619" y="19157"/>
                    <a:pt x="13620" y="19155"/>
                    <a:pt x="13619" y="19155"/>
                  </a:cubicBezTo>
                  <a:cubicBezTo>
                    <a:pt x="13617" y="19153"/>
                    <a:pt x="13613" y="19150"/>
                    <a:pt x="13611" y="19148"/>
                  </a:cubicBezTo>
                  <a:cubicBezTo>
                    <a:pt x="13610" y="19147"/>
                    <a:pt x="13609" y="19147"/>
                    <a:pt x="13608" y="19146"/>
                  </a:cubicBezTo>
                  <a:cubicBezTo>
                    <a:pt x="13607" y="19146"/>
                    <a:pt x="13605" y="19145"/>
                    <a:pt x="13605" y="19145"/>
                  </a:cubicBezTo>
                  <a:cubicBezTo>
                    <a:pt x="13604" y="19145"/>
                    <a:pt x="13602" y="19141"/>
                    <a:pt x="13602" y="19140"/>
                  </a:cubicBezTo>
                  <a:cubicBezTo>
                    <a:pt x="13549" y="19094"/>
                    <a:pt x="13504" y="19051"/>
                    <a:pt x="13481" y="19018"/>
                  </a:cubicBezTo>
                  <a:cubicBezTo>
                    <a:pt x="13472" y="19004"/>
                    <a:pt x="13459" y="18967"/>
                    <a:pt x="13449" y="18944"/>
                  </a:cubicBezTo>
                  <a:cubicBezTo>
                    <a:pt x="13365" y="18788"/>
                    <a:pt x="13305" y="18544"/>
                    <a:pt x="13287" y="18337"/>
                  </a:cubicBezTo>
                  <a:cubicBezTo>
                    <a:pt x="13275" y="18208"/>
                    <a:pt x="13273" y="18093"/>
                    <a:pt x="13304" y="18044"/>
                  </a:cubicBezTo>
                  <a:cubicBezTo>
                    <a:pt x="13337" y="17993"/>
                    <a:pt x="13369" y="17934"/>
                    <a:pt x="13375" y="17911"/>
                  </a:cubicBezTo>
                  <a:cubicBezTo>
                    <a:pt x="13377" y="17905"/>
                    <a:pt x="13384" y="17902"/>
                    <a:pt x="13387" y="17896"/>
                  </a:cubicBezTo>
                  <a:cubicBezTo>
                    <a:pt x="13418" y="17830"/>
                    <a:pt x="13439" y="17783"/>
                    <a:pt x="13437" y="17754"/>
                  </a:cubicBezTo>
                  <a:cubicBezTo>
                    <a:pt x="13437" y="17753"/>
                    <a:pt x="13437" y="17752"/>
                    <a:pt x="13437" y="17752"/>
                  </a:cubicBezTo>
                  <a:cubicBezTo>
                    <a:pt x="13421" y="17722"/>
                    <a:pt x="13393" y="17691"/>
                    <a:pt x="13351" y="17664"/>
                  </a:cubicBezTo>
                  <a:cubicBezTo>
                    <a:pt x="13322" y="17645"/>
                    <a:pt x="13296" y="17622"/>
                    <a:pt x="13275" y="17600"/>
                  </a:cubicBezTo>
                  <a:cubicBezTo>
                    <a:pt x="13257" y="17583"/>
                    <a:pt x="13248" y="17571"/>
                    <a:pt x="13245" y="17561"/>
                  </a:cubicBezTo>
                  <a:cubicBezTo>
                    <a:pt x="13243" y="17556"/>
                    <a:pt x="13238" y="17551"/>
                    <a:pt x="13237" y="17547"/>
                  </a:cubicBezTo>
                  <a:cubicBezTo>
                    <a:pt x="13230" y="17519"/>
                    <a:pt x="13186" y="17413"/>
                    <a:pt x="13139" y="17314"/>
                  </a:cubicBezTo>
                  <a:cubicBezTo>
                    <a:pt x="13105" y="17241"/>
                    <a:pt x="13087" y="17162"/>
                    <a:pt x="13075" y="17063"/>
                  </a:cubicBezTo>
                  <a:cubicBezTo>
                    <a:pt x="13073" y="17053"/>
                    <a:pt x="13070" y="17043"/>
                    <a:pt x="13069" y="17034"/>
                  </a:cubicBezTo>
                  <a:cubicBezTo>
                    <a:pt x="13068" y="17027"/>
                    <a:pt x="13069" y="17016"/>
                    <a:pt x="13069" y="17009"/>
                  </a:cubicBezTo>
                  <a:cubicBezTo>
                    <a:pt x="13062" y="16941"/>
                    <a:pt x="13064" y="16862"/>
                    <a:pt x="13072" y="16762"/>
                  </a:cubicBezTo>
                  <a:cubicBezTo>
                    <a:pt x="13073" y="16684"/>
                    <a:pt x="13066" y="16633"/>
                    <a:pt x="13072" y="16530"/>
                  </a:cubicBezTo>
                  <a:cubicBezTo>
                    <a:pt x="13075" y="16470"/>
                    <a:pt x="13050" y="16397"/>
                    <a:pt x="13004" y="16313"/>
                  </a:cubicBezTo>
                  <a:cubicBezTo>
                    <a:pt x="12990" y="16298"/>
                    <a:pt x="12983" y="16284"/>
                    <a:pt x="12977" y="16267"/>
                  </a:cubicBezTo>
                  <a:cubicBezTo>
                    <a:pt x="12922" y="16179"/>
                    <a:pt x="12847" y="16083"/>
                    <a:pt x="12745" y="15977"/>
                  </a:cubicBezTo>
                  <a:cubicBezTo>
                    <a:pt x="12669" y="15897"/>
                    <a:pt x="12557" y="15773"/>
                    <a:pt x="12500" y="15700"/>
                  </a:cubicBezTo>
                  <a:cubicBezTo>
                    <a:pt x="12444" y="15627"/>
                    <a:pt x="12350" y="15513"/>
                    <a:pt x="12291" y="15447"/>
                  </a:cubicBezTo>
                  <a:cubicBezTo>
                    <a:pt x="12233" y="15381"/>
                    <a:pt x="12140" y="15272"/>
                    <a:pt x="12085" y="15206"/>
                  </a:cubicBezTo>
                  <a:cubicBezTo>
                    <a:pt x="12030" y="15140"/>
                    <a:pt x="11964" y="15088"/>
                    <a:pt x="11938" y="15091"/>
                  </a:cubicBezTo>
                  <a:cubicBezTo>
                    <a:pt x="11876" y="15099"/>
                    <a:pt x="11779" y="15007"/>
                    <a:pt x="11817" y="14976"/>
                  </a:cubicBezTo>
                  <a:cubicBezTo>
                    <a:pt x="11833" y="14963"/>
                    <a:pt x="11867" y="14958"/>
                    <a:pt x="11891" y="14965"/>
                  </a:cubicBezTo>
                  <a:cubicBezTo>
                    <a:pt x="11893" y="14966"/>
                    <a:pt x="11892" y="14964"/>
                    <a:pt x="11894" y="14964"/>
                  </a:cubicBezTo>
                  <a:cubicBezTo>
                    <a:pt x="11893" y="14963"/>
                    <a:pt x="11888" y="14959"/>
                    <a:pt x="11888" y="14958"/>
                  </a:cubicBezTo>
                  <a:cubicBezTo>
                    <a:pt x="11877" y="14917"/>
                    <a:pt x="11851" y="14872"/>
                    <a:pt x="11820" y="14825"/>
                  </a:cubicBezTo>
                  <a:cubicBezTo>
                    <a:pt x="11766" y="14755"/>
                    <a:pt x="11697" y="14679"/>
                    <a:pt x="11655" y="14654"/>
                  </a:cubicBezTo>
                  <a:cubicBezTo>
                    <a:pt x="11614" y="14630"/>
                    <a:pt x="11584" y="14603"/>
                    <a:pt x="11588" y="14594"/>
                  </a:cubicBezTo>
                  <a:cubicBezTo>
                    <a:pt x="11591" y="14586"/>
                    <a:pt x="11548" y="14535"/>
                    <a:pt x="11493" y="14482"/>
                  </a:cubicBezTo>
                  <a:cubicBezTo>
                    <a:pt x="11439" y="14429"/>
                    <a:pt x="11401" y="14372"/>
                    <a:pt x="11408" y="14354"/>
                  </a:cubicBezTo>
                  <a:cubicBezTo>
                    <a:pt x="11414" y="14339"/>
                    <a:pt x="11408" y="14320"/>
                    <a:pt x="11399" y="14301"/>
                  </a:cubicBezTo>
                  <a:cubicBezTo>
                    <a:pt x="11371" y="14245"/>
                    <a:pt x="11286" y="14182"/>
                    <a:pt x="11208" y="14171"/>
                  </a:cubicBezTo>
                  <a:cubicBezTo>
                    <a:pt x="11114" y="14158"/>
                    <a:pt x="11113" y="14154"/>
                    <a:pt x="11184" y="14126"/>
                  </a:cubicBezTo>
                  <a:cubicBezTo>
                    <a:pt x="11252" y="14100"/>
                    <a:pt x="11253" y="14090"/>
                    <a:pt x="11196" y="14050"/>
                  </a:cubicBezTo>
                  <a:cubicBezTo>
                    <a:pt x="11166" y="14029"/>
                    <a:pt x="11149" y="13996"/>
                    <a:pt x="11140" y="13962"/>
                  </a:cubicBezTo>
                  <a:cubicBezTo>
                    <a:pt x="11096" y="13894"/>
                    <a:pt x="11102" y="13852"/>
                    <a:pt x="11163" y="13821"/>
                  </a:cubicBezTo>
                  <a:cubicBezTo>
                    <a:pt x="11171" y="13817"/>
                    <a:pt x="11176" y="13811"/>
                    <a:pt x="11181" y="13805"/>
                  </a:cubicBezTo>
                  <a:cubicBezTo>
                    <a:pt x="11199" y="13741"/>
                    <a:pt x="11127" y="13511"/>
                    <a:pt x="10963" y="13142"/>
                  </a:cubicBezTo>
                  <a:cubicBezTo>
                    <a:pt x="10930" y="13068"/>
                    <a:pt x="10913" y="12996"/>
                    <a:pt x="10904" y="12923"/>
                  </a:cubicBezTo>
                  <a:cubicBezTo>
                    <a:pt x="10886" y="12859"/>
                    <a:pt x="10876" y="12812"/>
                    <a:pt x="10884" y="12805"/>
                  </a:cubicBezTo>
                  <a:cubicBezTo>
                    <a:pt x="10888" y="12802"/>
                    <a:pt x="10896" y="12779"/>
                    <a:pt x="10901" y="12768"/>
                  </a:cubicBezTo>
                  <a:cubicBezTo>
                    <a:pt x="10908" y="12707"/>
                    <a:pt x="10917" y="12643"/>
                    <a:pt x="10940" y="12578"/>
                  </a:cubicBezTo>
                  <a:cubicBezTo>
                    <a:pt x="11078" y="12171"/>
                    <a:pt x="11134" y="11780"/>
                    <a:pt x="11175" y="10883"/>
                  </a:cubicBezTo>
                  <a:lnTo>
                    <a:pt x="11219" y="9909"/>
                  </a:lnTo>
                  <a:lnTo>
                    <a:pt x="11222" y="9908"/>
                  </a:lnTo>
                  <a:lnTo>
                    <a:pt x="11222" y="9899"/>
                  </a:lnTo>
                  <a:lnTo>
                    <a:pt x="11399" y="9775"/>
                  </a:lnTo>
                  <a:cubicBezTo>
                    <a:pt x="11443" y="9744"/>
                    <a:pt x="11478" y="9722"/>
                    <a:pt x="11514" y="9704"/>
                  </a:cubicBezTo>
                  <a:cubicBezTo>
                    <a:pt x="11532" y="9695"/>
                    <a:pt x="11553" y="9686"/>
                    <a:pt x="11573" y="9679"/>
                  </a:cubicBezTo>
                  <a:cubicBezTo>
                    <a:pt x="11593" y="9672"/>
                    <a:pt x="11617" y="9665"/>
                    <a:pt x="11641" y="9661"/>
                  </a:cubicBezTo>
                  <a:cubicBezTo>
                    <a:pt x="11650" y="9659"/>
                    <a:pt x="11657" y="9658"/>
                    <a:pt x="11667" y="9656"/>
                  </a:cubicBezTo>
                  <a:cubicBezTo>
                    <a:pt x="11685" y="9654"/>
                    <a:pt x="11705" y="9653"/>
                    <a:pt x="11726" y="9652"/>
                  </a:cubicBezTo>
                  <a:cubicBezTo>
                    <a:pt x="11732" y="9652"/>
                    <a:pt x="11738" y="9652"/>
                    <a:pt x="11744" y="9652"/>
                  </a:cubicBezTo>
                  <a:cubicBezTo>
                    <a:pt x="11748" y="9652"/>
                    <a:pt x="11754" y="9652"/>
                    <a:pt x="11758" y="9652"/>
                  </a:cubicBezTo>
                  <a:cubicBezTo>
                    <a:pt x="11879" y="9652"/>
                    <a:pt x="12047" y="9671"/>
                    <a:pt x="12327" y="9706"/>
                  </a:cubicBezTo>
                  <a:cubicBezTo>
                    <a:pt x="12477" y="9725"/>
                    <a:pt x="12609" y="9736"/>
                    <a:pt x="12742" y="9745"/>
                  </a:cubicBezTo>
                  <a:cubicBezTo>
                    <a:pt x="12760" y="9746"/>
                    <a:pt x="12774" y="9747"/>
                    <a:pt x="12792" y="9748"/>
                  </a:cubicBezTo>
                  <a:cubicBezTo>
                    <a:pt x="12926" y="9755"/>
                    <a:pt x="13062" y="9758"/>
                    <a:pt x="13216" y="9757"/>
                  </a:cubicBezTo>
                  <a:cubicBezTo>
                    <a:pt x="13437" y="9755"/>
                    <a:pt x="13696" y="9745"/>
                    <a:pt x="13926" y="9730"/>
                  </a:cubicBezTo>
                  <a:cubicBezTo>
                    <a:pt x="13945" y="9726"/>
                    <a:pt x="13957" y="9724"/>
                    <a:pt x="13979" y="9721"/>
                  </a:cubicBezTo>
                  <a:lnTo>
                    <a:pt x="13993" y="9706"/>
                  </a:lnTo>
                  <a:lnTo>
                    <a:pt x="14203" y="9706"/>
                  </a:lnTo>
                  <a:cubicBezTo>
                    <a:pt x="14228" y="9706"/>
                    <a:pt x="14249" y="9704"/>
                    <a:pt x="14273" y="9703"/>
                  </a:cubicBezTo>
                  <a:cubicBezTo>
                    <a:pt x="14361" y="9694"/>
                    <a:pt x="14431" y="9684"/>
                    <a:pt x="14473" y="9674"/>
                  </a:cubicBezTo>
                  <a:cubicBezTo>
                    <a:pt x="14639" y="9637"/>
                    <a:pt x="14942" y="9603"/>
                    <a:pt x="15104" y="9603"/>
                  </a:cubicBezTo>
                  <a:cubicBezTo>
                    <a:pt x="15169" y="9603"/>
                    <a:pt x="15227" y="9598"/>
                    <a:pt x="15283" y="9591"/>
                  </a:cubicBezTo>
                  <a:cubicBezTo>
                    <a:pt x="15297" y="9589"/>
                    <a:pt x="15309" y="9586"/>
                    <a:pt x="15322" y="9585"/>
                  </a:cubicBezTo>
                  <a:cubicBezTo>
                    <a:pt x="15492" y="9557"/>
                    <a:pt x="15638" y="9491"/>
                    <a:pt x="15846" y="9353"/>
                  </a:cubicBezTo>
                  <a:cubicBezTo>
                    <a:pt x="15886" y="9326"/>
                    <a:pt x="15922" y="9307"/>
                    <a:pt x="15961" y="9284"/>
                  </a:cubicBezTo>
                  <a:cubicBezTo>
                    <a:pt x="15991" y="9262"/>
                    <a:pt x="16027" y="9238"/>
                    <a:pt x="16037" y="9226"/>
                  </a:cubicBezTo>
                  <a:cubicBezTo>
                    <a:pt x="16073" y="9183"/>
                    <a:pt x="16095" y="9170"/>
                    <a:pt x="16173" y="9176"/>
                  </a:cubicBezTo>
                  <a:cubicBezTo>
                    <a:pt x="16182" y="9174"/>
                    <a:pt x="16194" y="9169"/>
                    <a:pt x="16199" y="9169"/>
                  </a:cubicBezTo>
                  <a:cubicBezTo>
                    <a:pt x="16236" y="9169"/>
                    <a:pt x="16304" y="9182"/>
                    <a:pt x="16358" y="9199"/>
                  </a:cubicBezTo>
                  <a:cubicBezTo>
                    <a:pt x="16444" y="9210"/>
                    <a:pt x="16496" y="9208"/>
                    <a:pt x="16556" y="9185"/>
                  </a:cubicBezTo>
                  <a:cubicBezTo>
                    <a:pt x="16562" y="9180"/>
                    <a:pt x="16568" y="9177"/>
                    <a:pt x="16576" y="9170"/>
                  </a:cubicBezTo>
                  <a:cubicBezTo>
                    <a:pt x="16601" y="9150"/>
                    <a:pt x="16639" y="9125"/>
                    <a:pt x="16679" y="9101"/>
                  </a:cubicBezTo>
                  <a:lnTo>
                    <a:pt x="16679" y="9097"/>
                  </a:lnTo>
                  <a:lnTo>
                    <a:pt x="16694" y="9096"/>
                  </a:lnTo>
                  <a:cubicBezTo>
                    <a:pt x="16727" y="9077"/>
                    <a:pt x="16759" y="9059"/>
                    <a:pt x="16788" y="9048"/>
                  </a:cubicBezTo>
                  <a:cubicBezTo>
                    <a:pt x="16795" y="9045"/>
                    <a:pt x="16799" y="9040"/>
                    <a:pt x="16806" y="9037"/>
                  </a:cubicBezTo>
                  <a:cubicBezTo>
                    <a:pt x="16853" y="8998"/>
                    <a:pt x="16890" y="8954"/>
                    <a:pt x="16927" y="8909"/>
                  </a:cubicBezTo>
                  <a:cubicBezTo>
                    <a:pt x="16936" y="8874"/>
                    <a:pt x="16957" y="8829"/>
                    <a:pt x="16988" y="8792"/>
                  </a:cubicBezTo>
                  <a:cubicBezTo>
                    <a:pt x="17078" y="8683"/>
                    <a:pt x="17082" y="8552"/>
                    <a:pt x="16994" y="8535"/>
                  </a:cubicBezTo>
                  <a:cubicBezTo>
                    <a:pt x="16961" y="8528"/>
                    <a:pt x="16909" y="8472"/>
                    <a:pt x="16862" y="8407"/>
                  </a:cubicBezTo>
                  <a:cubicBezTo>
                    <a:pt x="16795" y="8316"/>
                    <a:pt x="16733" y="8202"/>
                    <a:pt x="16732" y="8138"/>
                  </a:cubicBezTo>
                  <a:cubicBezTo>
                    <a:pt x="16732" y="8095"/>
                    <a:pt x="16720" y="8037"/>
                    <a:pt x="16703" y="8010"/>
                  </a:cubicBezTo>
                  <a:cubicBezTo>
                    <a:pt x="16686" y="7982"/>
                    <a:pt x="16694" y="7894"/>
                    <a:pt x="16723" y="7812"/>
                  </a:cubicBezTo>
                  <a:cubicBezTo>
                    <a:pt x="16776" y="7664"/>
                    <a:pt x="16906" y="7205"/>
                    <a:pt x="17038" y="6693"/>
                  </a:cubicBezTo>
                  <a:cubicBezTo>
                    <a:pt x="17077" y="6544"/>
                    <a:pt x="17138" y="6375"/>
                    <a:pt x="17174" y="6319"/>
                  </a:cubicBezTo>
                  <a:cubicBezTo>
                    <a:pt x="17210" y="6263"/>
                    <a:pt x="17254" y="6182"/>
                    <a:pt x="17271" y="6140"/>
                  </a:cubicBezTo>
                  <a:cubicBezTo>
                    <a:pt x="17314" y="6033"/>
                    <a:pt x="17647" y="5832"/>
                    <a:pt x="17857" y="5787"/>
                  </a:cubicBezTo>
                  <a:cubicBezTo>
                    <a:pt x="18062" y="5742"/>
                    <a:pt x="18307" y="5708"/>
                    <a:pt x="18870" y="5649"/>
                  </a:cubicBezTo>
                  <a:cubicBezTo>
                    <a:pt x="18963" y="5639"/>
                    <a:pt x="19020" y="5629"/>
                    <a:pt x="19088" y="5619"/>
                  </a:cubicBezTo>
                  <a:cubicBezTo>
                    <a:pt x="19238" y="5592"/>
                    <a:pt x="19387" y="5559"/>
                    <a:pt x="19509" y="5517"/>
                  </a:cubicBezTo>
                  <a:cubicBezTo>
                    <a:pt x="19529" y="5511"/>
                    <a:pt x="19541" y="5507"/>
                    <a:pt x="19559" y="5501"/>
                  </a:cubicBezTo>
                  <a:cubicBezTo>
                    <a:pt x="19593" y="5490"/>
                    <a:pt x="19624" y="5479"/>
                    <a:pt x="19659" y="5470"/>
                  </a:cubicBezTo>
                  <a:cubicBezTo>
                    <a:pt x="19704" y="5456"/>
                    <a:pt x="19744" y="5447"/>
                    <a:pt x="19780" y="5440"/>
                  </a:cubicBezTo>
                  <a:cubicBezTo>
                    <a:pt x="19788" y="5438"/>
                    <a:pt x="19796" y="5437"/>
                    <a:pt x="19804" y="5435"/>
                  </a:cubicBezTo>
                  <a:cubicBezTo>
                    <a:pt x="19937" y="5407"/>
                    <a:pt x="20052" y="5393"/>
                    <a:pt x="20075" y="5411"/>
                  </a:cubicBezTo>
                  <a:cubicBezTo>
                    <a:pt x="20090" y="5424"/>
                    <a:pt x="20134" y="5434"/>
                    <a:pt x="20175" y="5434"/>
                  </a:cubicBezTo>
                  <a:cubicBezTo>
                    <a:pt x="20234" y="5434"/>
                    <a:pt x="20238" y="5427"/>
                    <a:pt x="20192" y="5399"/>
                  </a:cubicBezTo>
                  <a:cubicBezTo>
                    <a:pt x="20145" y="5370"/>
                    <a:pt x="20176" y="5353"/>
                    <a:pt x="20375" y="5302"/>
                  </a:cubicBezTo>
                  <a:cubicBezTo>
                    <a:pt x="20668" y="5226"/>
                    <a:pt x="21059" y="5154"/>
                    <a:pt x="21282" y="5133"/>
                  </a:cubicBezTo>
                  <a:cubicBezTo>
                    <a:pt x="21306" y="5131"/>
                    <a:pt x="21303" y="5129"/>
                    <a:pt x="21323" y="5127"/>
                  </a:cubicBezTo>
                  <a:cubicBezTo>
                    <a:pt x="21456" y="5106"/>
                    <a:pt x="21535" y="5087"/>
                    <a:pt x="21574" y="5066"/>
                  </a:cubicBezTo>
                  <a:cubicBezTo>
                    <a:pt x="21569" y="5062"/>
                    <a:pt x="21568" y="5060"/>
                    <a:pt x="21562" y="5057"/>
                  </a:cubicBezTo>
                  <a:cubicBezTo>
                    <a:pt x="21519" y="5030"/>
                    <a:pt x="21518" y="5015"/>
                    <a:pt x="21559" y="4994"/>
                  </a:cubicBezTo>
                  <a:cubicBezTo>
                    <a:pt x="21578" y="4984"/>
                    <a:pt x="21585" y="4974"/>
                    <a:pt x="21582" y="4964"/>
                  </a:cubicBezTo>
                  <a:cubicBezTo>
                    <a:pt x="21542" y="4930"/>
                    <a:pt x="21471" y="4900"/>
                    <a:pt x="21397" y="4886"/>
                  </a:cubicBezTo>
                  <a:cubicBezTo>
                    <a:pt x="21309" y="4879"/>
                    <a:pt x="21176" y="4888"/>
                    <a:pt x="20902" y="4918"/>
                  </a:cubicBezTo>
                  <a:cubicBezTo>
                    <a:pt x="20414" y="4970"/>
                    <a:pt x="19657" y="5024"/>
                    <a:pt x="19609" y="5009"/>
                  </a:cubicBezTo>
                  <a:cubicBezTo>
                    <a:pt x="19585" y="5001"/>
                    <a:pt x="19488" y="4993"/>
                    <a:pt x="19365" y="4988"/>
                  </a:cubicBezTo>
                  <a:cubicBezTo>
                    <a:pt x="19281" y="4986"/>
                    <a:pt x="19196" y="4984"/>
                    <a:pt x="19100" y="4980"/>
                  </a:cubicBezTo>
                  <a:cubicBezTo>
                    <a:pt x="19086" y="4980"/>
                    <a:pt x="19064" y="4979"/>
                    <a:pt x="19050" y="4979"/>
                  </a:cubicBezTo>
                  <a:cubicBezTo>
                    <a:pt x="18342" y="4963"/>
                    <a:pt x="17196" y="4966"/>
                    <a:pt x="16980" y="4997"/>
                  </a:cubicBezTo>
                  <a:cubicBezTo>
                    <a:pt x="16830" y="5018"/>
                    <a:pt x="16699" y="5059"/>
                    <a:pt x="16606" y="5106"/>
                  </a:cubicBezTo>
                  <a:cubicBezTo>
                    <a:pt x="16536" y="5152"/>
                    <a:pt x="16478" y="5214"/>
                    <a:pt x="16417" y="5299"/>
                  </a:cubicBezTo>
                  <a:cubicBezTo>
                    <a:pt x="16401" y="5327"/>
                    <a:pt x="16387" y="5352"/>
                    <a:pt x="16364" y="5384"/>
                  </a:cubicBezTo>
                  <a:cubicBezTo>
                    <a:pt x="16272" y="5531"/>
                    <a:pt x="16144" y="5803"/>
                    <a:pt x="16067" y="6030"/>
                  </a:cubicBezTo>
                  <a:cubicBezTo>
                    <a:pt x="16065" y="6036"/>
                    <a:pt x="16063" y="6042"/>
                    <a:pt x="16061" y="6047"/>
                  </a:cubicBezTo>
                  <a:cubicBezTo>
                    <a:pt x="16016" y="6175"/>
                    <a:pt x="15967" y="6311"/>
                    <a:pt x="15916" y="6434"/>
                  </a:cubicBezTo>
                  <a:cubicBezTo>
                    <a:pt x="15911" y="6449"/>
                    <a:pt x="15907" y="6456"/>
                    <a:pt x="15902" y="6470"/>
                  </a:cubicBezTo>
                  <a:cubicBezTo>
                    <a:pt x="15854" y="6590"/>
                    <a:pt x="15805" y="6706"/>
                    <a:pt x="15769" y="6781"/>
                  </a:cubicBezTo>
                  <a:cubicBezTo>
                    <a:pt x="15689" y="6950"/>
                    <a:pt x="15607" y="7130"/>
                    <a:pt x="15587" y="7184"/>
                  </a:cubicBezTo>
                  <a:cubicBezTo>
                    <a:pt x="15570" y="7226"/>
                    <a:pt x="15528" y="7269"/>
                    <a:pt x="15487" y="7297"/>
                  </a:cubicBezTo>
                  <a:cubicBezTo>
                    <a:pt x="15457" y="7328"/>
                    <a:pt x="15429" y="7351"/>
                    <a:pt x="15392" y="7369"/>
                  </a:cubicBezTo>
                  <a:cubicBezTo>
                    <a:pt x="15372" y="7380"/>
                    <a:pt x="15356" y="7389"/>
                    <a:pt x="15339" y="7399"/>
                  </a:cubicBezTo>
                  <a:cubicBezTo>
                    <a:pt x="15339" y="7400"/>
                    <a:pt x="15340" y="7400"/>
                    <a:pt x="15339" y="7401"/>
                  </a:cubicBezTo>
                  <a:cubicBezTo>
                    <a:pt x="15242" y="7487"/>
                    <a:pt x="15141" y="7620"/>
                    <a:pt x="15074" y="7748"/>
                  </a:cubicBezTo>
                  <a:cubicBezTo>
                    <a:pt x="15064" y="7774"/>
                    <a:pt x="15052" y="7802"/>
                    <a:pt x="15048" y="7826"/>
                  </a:cubicBezTo>
                  <a:cubicBezTo>
                    <a:pt x="15026" y="7948"/>
                    <a:pt x="14977" y="8018"/>
                    <a:pt x="14821" y="8156"/>
                  </a:cubicBezTo>
                  <a:cubicBezTo>
                    <a:pt x="14799" y="8176"/>
                    <a:pt x="14762" y="8214"/>
                    <a:pt x="14739" y="8241"/>
                  </a:cubicBezTo>
                  <a:cubicBezTo>
                    <a:pt x="14715" y="8268"/>
                    <a:pt x="14663" y="8306"/>
                    <a:pt x="14621" y="8324"/>
                  </a:cubicBezTo>
                  <a:cubicBezTo>
                    <a:pt x="14579" y="8341"/>
                    <a:pt x="14544" y="8369"/>
                    <a:pt x="14544" y="8386"/>
                  </a:cubicBezTo>
                  <a:cubicBezTo>
                    <a:pt x="14544" y="8404"/>
                    <a:pt x="14465" y="8450"/>
                    <a:pt x="14367" y="8488"/>
                  </a:cubicBezTo>
                  <a:lnTo>
                    <a:pt x="14188" y="8557"/>
                  </a:lnTo>
                  <a:lnTo>
                    <a:pt x="13952" y="8520"/>
                  </a:lnTo>
                  <a:cubicBezTo>
                    <a:pt x="13922" y="8515"/>
                    <a:pt x="13907" y="8512"/>
                    <a:pt x="13882" y="8508"/>
                  </a:cubicBezTo>
                  <a:cubicBezTo>
                    <a:pt x="13849" y="8502"/>
                    <a:pt x="13817" y="8499"/>
                    <a:pt x="13787" y="8491"/>
                  </a:cubicBezTo>
                  <a:cubicBezTo>
                    <a:pt x="13656" y="8466"/>
                    <a:pt x="13613" y="8444"/>
                    <a:pt x="13587" y="8401"/>
                  </a:cubicBezTo>
                  <a:cubicBezTo>
                    <a:pt x="13587" y="8401"/>
                    <a:pt x="13585" y="8402"/>
                    <a:pt x="13584" y="8401"/>
                  </a:cubicBezTo>
                  <a:cubicBezTo>
                    <a:pt x="13580" y="8394"/>
                    <a:pt x="13576" y="8388"/>
                    <a:pt x="13572" y="8379"/>
                  </a:cubicBezTo>
                  <a:cubicBezTo>
                    <a:pt x="13551" y="8333"/>
                    <a:pt x="13328" y="8222"/>
                    <a:pt x="13166" y="8167"/>
                  </a:cubicBezTo>
                  <a:cubicBezTo>
                    <a:pt x="13161" y="8165"/>
                    <a:pt x="13153" y="8162"/>
                    <a:pt x="13148" y="8161"/>
                  </a:cubicBezTo>
                  <a:cubicBezTo>
                    <a:pt x="13097" y="8144"/>
                    <a:pt x="13051" y="8132"/>
                    <a:pt x="13025" y="8132"/>
                  </a:cubicBezTo>
                  <a:cubicBezTo>
                    <a:pt x="12997" y="8132"/>
                    <a:pt x="12927" y="8148"/>
                    <a:pt x="12869" y="8168"/>
                  </a:cubicBezTo>
                  <a:cubicBezTo>
                    <a:pt x="12848" y="8175"/>
                    <a:pt x="12821" y="8177"/>
                    <a:pt x="12798" y="8180"/>
                  </a:cubicBezTo>
                  <a:cubicBezTo>
                    <a:pt x="12735" y="8197"/>
                    <a:pt x="12688" y="8197"/>
                    <a:pt x="12606" y="8180"/>
                  </a:cubicBezTo>
                  <a:cubicBezTo>
                    <a:pt x="12495" y="8165"/>
                    <a:pt x="12366" y="8130"/>
                    <a:pt x="12221" y="8072"/>
                  </a:cubicBezTo>
                  <a:cubicBezTo>
                    <a:pt x="12103" y="8026"/>
                    <a:pt x="11907" y="7954"/>
                    <a:pt x="11785" y="7914"/>
                  </a:cubicBezTo>
                  <a:cubicBezTo>
                    <a:pt x="11758" y="7905"/>
                    <a:pt x="11743" y="7896"/>
                    <a:pt x="11720" y="7887"/>
                  </a:cubicBezTo>
                  <a:cubicBezTo>
                    <a:pt x="11715" y="7886"/>
                    <a:pt x="11710" y="7884"/>
                    <a:pt x="11705" y="7882"/>
                  </a:cubicBezTo>
                  <a:cubicBezTo>
                    <a:pt x="11600" y="7853"/>
                    <a:pt x="11523" y="7810"/>
                    <a:pt x="11523" y="7779"/>
                  </a:cubicBezTo>
                  <a:cubicBezTo>
                    <a:pt x="11523" y="7776"/>
                    <a:pt x="11518" y="7771"/>
                    <a:pt x="11517" y="7767"/>
                  </a:cubicBezTo>
                  <a:cubicBezTo>
                    <a:pt x="11515" y="7765"/>
                    <a:pt x="11512" y="7763"/>
                    <a:pt x="11511" y="7761"/>
                  </a:cubicBezTo>
                  <a:cubicBezTo>
                    <a:pt x="11460" y="7682"/>
                    <a:pt x="11317" y="7609"/>
                    <a:pt x="11140" y="7552"/>
                  </a:cubicBezTo>
                  <a:cubicBezTo>
                    <a:pt x="11123" y="7548"/>
                    <a:pt x="11109" y="7544"/>
                    <a:pt x="11093" y="7538"/>
                  </a:cubicBezTo>
                  <a:cubicBezTo>
                    <a:pt x="10781" y="7446"/>
                    <a:pt x="10377" y="7404"/>
                    <a:pt x="10130" y="7467"/>
                  </a:cubicBezTo>
                  <a:cubicBezTo>
                    <a:pt x="10006" y="7498"/>
                    <a:pt x="9939" y="7502"/>
                    <a:pt x="9791" y="7481"/>
                  </a:cubicBezTo>
                  <a:cubicBezTo>
                    <a:pt x="9748" y="7476"/>
                    <a:pt x="9708" y="7472"/>
                    <a:pt x="9670" y="7469"/>
                  </a:cubicBezTo>
                  <a:cubicBezTo>
                    <a:pt x="9654" y="7469"/>
                    <a:pt x="9640" y="7469"/>
                    <a:pt x="9623" y="7468"/>
                  </a:cubicBezTo>
                  <a:cubicBezTo>
                    <a:pt x="9599" y="7468"/>
                    <a:pt x="9573" y="7467"/>
                    <a:pt x="9564" y="7469"/>
                  </a:cubicBezTo>
                  <a:cubicBezTo>
                    <a:pt x="9537" y="7478"/>
                    <a:pt x="9396" y="7465"/>
                    <a:pt x="9190" y="7441"/>
                  </a:cubicBezTo>
                  <a:cubicBezTo>
                    <a:pt x="9165" y="7439"/>
                    <a:pt x="9141" y="7436"/>
                    <a:pt x="9117" y="7434"/>
                  </a:cubicBezTo>
                  <a:cubicBezTo>
                    <a:pt x="9042" y="7425"/>
                    <a:pt x="8996" y="7419"/>
                    <a:pt x="8899" y="7407"/>
                  </a:cubicBezTo>
                  <a:cubicBezTo>
                    <a:pt x="8808" y="7395"/>
                    <a:pt x="8552" y="7326"/>
                    <a:pt x="8330" y="7254"/>
                  </a:cubicBezTo>
                  <a:cubicBezTo>
                    <a:pt x="8181" y="7205"/>
                    <a:pt x="8075" y="7172"/>
                    <a:pt x="7989" y="7143"/>
                  </a:cubicBezTo>
                  <a:cubicBezTo>
                    <a:pt x="7977" y="7140"/>
                    <a:pt x="7964" y="7136"/>
                    <a:pt x="7954" y="7133"/>
                  </a:cubicBezTo>
                  <a:cubicBezTo>
                    <a:pt x="7830" y="7099"/>
                    <a:pt x="7777" y="7079"/>
                    <a:pt x="7753" y="7045"/>
                  </a:cubicBezTo>
                  <a:cubicBezTo>
                    <a:pt x="7709" y="7013"/>
                    <a:pt x="7712" y="6985"/>
                    <a:pt x="7712" y="6928"/>
                  </a:cubicBezTo>
                  <a:cubicBezTo>
                    <a:pt x="7712" y="6766"/>
                    <a:pt x="7744" y="6739"/>
                    <a:pt x="7968" y="6693"/>
                  </a:cubicBezTo>
                  <a:cubicBezTo>
                    <a:pt x="8076" y="6671"/>
                    <a:pt x="8376" y="6570"/>
                    <a:pt x="8637" y="6470"/>
                  </a:cubicBezTo>
                  <a:cubicBezTo>
                    <a:pt x="8898" y="6370"/>
                    <a:pt x="9201" y="6259"/>
                    <a:pt x="9308" y="6222"/>
                  </a:cubicBezTo>
                  <a:cubicBezTo>
                    <a:pt x="9550" y="6139"/>
                    <a:pt x="10073" y="5871"/>
                    <a:pt x="10315" y="5707"/>
                  </a:cubicBezTo>
                  <a:cubicBezTo>
                    <a:pt x="10416" y="5639"/>
                    <a:pt x="10599" y="5481"/>
                    <a:pt x="10725" y="5357"/>
                  </a:cubicBezTo>
                  <a:cubicBezTo>
                    <a:pt x="10850" y="5233"/>
                    <a:pt x="11020" y="5078"/>
                    <a:pt x="11102" y="5012"/>
                  </a:cubicBezTo>
                  <a:cubicBezTo>
                    <a:pt x="11275" y="4872"/>
                    <a:pt x="11389" y="4725"/>
                    <a:pt x="11464" y="4547"/>
                  </a:cubicBezTo>
                  <a:lnTo>
                    <a:pt x="11517" y="4419"/>
                  </a:lnTo>
                  <a:lnTo>
                    <a:pt x="11926" y="4322"/>
                  </a:lnTo>
                  <a:cubicBezTo>
                    <a:pt x="12222" y="4252"/>
                    <a:pt x="12446" y="4192"/>
                    <a:pt x="12633" y="4132"/>
                  </a:cubicBezTo>
                  <a:cubicBezTo>
                    <a:pt x="12631" y="4130"/>
                    <a:pt x="12630" y="4128"/>
                    <a:pt x="12627" y="4126"/>
                  </a:cubicBezTo>
                  <a:cubicBezTo>
                    <a:pt x="12613" y="4115"/>
                    <a:pt x="12645" y="4084"/>
                    <a:pt x="12698" y="4057"/>
                  </a:cubicBezTo>
                  <a:cubicBezTo>
                    <a:pt x="12751" y="4031"/>
                    <a:pt x="12804" y="3985"/>
                    <a:pt x="12818" y="3956"/>
                  </a:cubicBezTo>
                  <a:cubicBezTo>
                    <a:pt x="12865" y="3859"/>
                    <a:pt x="12950" y="3811"/>
                    <a:pt x="13063" y="3818"/>
                  </a:cubicBezTo>
                  <a:cubicBezTo>
                    <a:pt x="13149" y="3823"/>
                    <a:pt x="13187" y="3809"/>
                    <a:pt x="13290" y="3731"/>
                  </a:cubicBezTo>
                  <a:cubicBezTo>
                    <a:pt x="13357" y="3680"/>
                    <a:pt x="13433" y="3590"/>
                    <a:pt x="13458" y="3531"/>
                  </a:cubicBezTo>
                  <a:cubicBezTo>
                    <a:pt x="13498" y="3431"/>
                    <a:pt x="13600" y="3364"/>
                    <a:pt x="13664" y="3396"/>
                  </a:cubicBezTo>
                  <a:cubicBezTo>
                    <a:pt x="13702" y="3416"/>
                    <a:pt x="13812" y="3358"/>
                    <a:pt x="13870" y="3289"/>
                  </a:cubicBezTo>
                  <a:cubicBezTo>
                    <a:pt x="13914" y="3235"/>
                    <a:pt x="13933" y="3227"/>
                    <a:pt x="13979" y="3247"/>
                  </a:cubicBezTo>
                  <a:cubicBezTo>
                    <a:pt x="14043" y="3274"/>
                    <a:pt x="14071" y="3247"/>
                    <a:pt x="14064" y="3170"/>
                  </a:cubicBezTo>
                  <a:cubicBezTo>
                    <a:pt x="14064" y="3165"/>
                    <a:pt x="14065" y="3161"/>
                    <a:pt x="14064" y="3155"/>
                  </a:cubicBezTo>
                  <a:cubicBezTo>
                    <a:pt x="14060" y="3127"/>
                    <a:pt x="14052" y="3094"/>
                    <a:pt x="14041" y="3054"/>
                  </a:cubicBezTo>
                  <a:cubicBezTo>
                    <a:pt x="14007" y="2939"/>
                    <a:pt x="13976" y="2895"/>
                    <a:pt x="13914" y="2871"/>
                  </a:cubicBezTo>
                  <a:cubicBezTo>
                    <a:pt x="13836" y="2841"/>
                    <a:pt x="13815" y="2808"/>
                    <a:pt x="13808" y="2698"/>
                  </a:cubicBezTo>
                  <a:cubicBezTo>
                    <a:pt x="13805" y="2650"/>
                    <a:pt x="13802" y="2650"/>
                    <a:pt x="13670" y="2716"/>
                  </a:cubicBezTo>
                  <a:lnTo>
                    <a:pt x="13537" y="2781"/>
                  </a:lnTo>
                  <a:lnTo>
                    <a:pt x="13496" y="2725"/>
                  </a:lnTo>
                  <a:cubicBezTo>
                    <a:pt x="13474" y="2693"/>
                    <a:pt x="13440" y="2652"/>
                    <a:pt x="13419" y="2633"/>
                  </a:cubicBezTo>
                  <a:cubicBezTo>
                    <a:pt x="13363" y="2583"/>
                    <a:pt x="13371" y="2522"/>
                    <a:pt x="13437" y="2509"/>
                  </a:cubicBezTo>
                  <a:cubicBezTo>
                    <a:pt x="13472" y="2502"/>
                    <a:pt x="13496" y="2473"/>
                    <a:pt x="13496" y="2434"/>
                  </a:cubicBezTo>
                  <a:cubicBezTo>
                    <a:pt x="13496" y="2357"/>
                    <a:pt x="13529" y="2337"/>
                    <a:pt x="13605" y="2369"/>
                  </a:cubicBezTo>
                  <a:cubicBezTo>
                    <a:pt x="13654" y="2389"/>
                    <a:pt x="13656" y="2386"/>
                    <a:pt x="13631" y="2345"/>
                  </a:cubicBezTo>
                  <a:cubicBezTo>
                    <a:pt x="13615" y="2318"/>
                    <a:pt x="13560" y="2242"/>
                    <a:pt x="13508" y="2177"/>
                  </a:cubicBezTo>
                  <a:cubicBezTo>
                    <a:pt x="13455" y="2112"/>
                    <a:pt x="13402" y="2042"/>
                    <a:pt x="13390" y="2022"/>
                  </a:cubicBezTo>
                  <a:cubicBezTo>
                    <a:pt x="13377" y="2001"/>
                    <a:pt x="13324" y="1965"/>
                    <a:pt x="13272" y="1942"/>
                  </a:cubicBezTo>
                  <a:cubicBezTo>
                    <a:pt x="13188" y="1905"/>
                    <a:pt x="13182" y="1897"/>
                    <a:pt x="13228" y="1860"/>
                  </a:cubicBezTo>
                  <a:cubicBezTo>
                    <a:pt x="13272" y="1824"/>
                    <a:pt x="13270" y="1811"/>
                    <a:pt x="13210" y="1778"/>
                  </a:cubicBezTo>
                  <a:cubicBezTo>
                    <a:pt x="13172" y="1756"/>
                    <a:pt x="13152" y="1729"/>
                    <a:pt x="13166" y="1718"/>
                  </a:cubicBezTo>
                  <a:cubicBezTo>
                    <a:pt x="13180" y="1706"/>
                    <a:pt x="13173" y="1697"/>
                    <a:pt x="13151" y="1697"/>
                  </a:cubicBezTo>
                  <a:cubicBezTo>
                    <a:pt x="13129" y="1697"/>
                    <a:pt x="13078" y="1661"/>
                    <a:pt x="13036" y="1618"/>
                  </a:cubicBezTo>
                  <a:cubicBezTo>
                    <a:pt x="12921" y="1496"/>
                    <a:pt x="12642" y="1332"/>
                    <a:pt x="12492" y="1295"/>
                  </a:cubicBezTo>
                  <a:cubicBezTo>
                    <a:pt x="12417" y="1276"/>
                    <a:pt x="12317" y="1245"/>
                    <a:pt x="12268" y="1226"/>
                  </a:cubicBezTo>
                  <a:cubicBezTo>
                    <a:pt x="12219" y="1206"/>
                    <a:pt x="12116" y="1180"/>
                    <a:pt x="12038" y="1167"/>
                  </a:cubicBezTo>
                  <a:cubicBezTo>
                    <a:pt x="11960" y="1155"/>
                    <a:pt x="11863" y="1130"/>
                    <a:pt x="11826" y="1114"/>
                  </a:cubicBezTo>
                  <a:cubicBezTo>
                    <a:pt x="11789" y="1097"/>
                    <a:pt x="11696" y="1078"/>
                    <a:pt x="11617" y="1072"/>
                  </a:cubicBezTo>
                  <a:cubicBezTo>
                    <a:pt x="11488" y="1061"/>
                    <a:pt x="11469" y="1052"/>
                    <a:pt x="11437" y="982"/>
                  </a:cubicBezTo>
                  <a:cubicBezTo>
                    <a:pt x="11397" y="893"/>
                    <a:pt x="11118" y="671"/>
                    <a:pt x="10943" y="587"/>
                  </a:cubicBezTo>
                  <a:cubicBezTo>
                    <a:pt x="10878" y="556"/>
                    <a:pt x="10788" y="513"/>
                    <a:pt x="10742" y="490"/>
                  </a:cubicBezTo>
                  <a:cubicBezTo>
                    <a:pt x="10655" y="446"/>
                    <a:pt x="10415" y="381"/>
                    <a:pt x="10253" y="355"/>
                  </a:cubicBezTo>
                  <a:cubicBezTo>
                    <a:pt x="10200" y="347"/>
                    <a:pt x="10098" y="320"/>
                    <a:pt x="10024" y="297"/>
                  </a:cubicBezTo>
                  <a:cubicBezTo>
                    <a:pt x="9842" y="240"/>
                    <a:pt x="9185" y="88"/>
                    <a:pt x="9146" y="93"/>
                  </a:cubicBezTo>
                  <a:cubicBezTo>
                    <a:pt x="9129" y="96"/>
                    <a:pt x="9080" y="89"/>
                    <a:pt x="9037" y="77"/>
                  </a:cubicBezTo>
                  <a:cubicBezTo>
                    <a:pt x="8907" y="40"/>
                    <a:pt x="8373" y="42"/>
                    <a:pt x="8116" y="80"/>
                  </a:cubicBezTo>
                  <a:cubicBezTo>
                    <a:pt x="7904" y="111"/>
                    <a:pt x="7879" y="112"/>
                    <a:pt x="7783" y="83"/>
                  </a:cubicBezTo>
                  <a:cubicBezTo>
                    <a:pt x="7725" y="66"/>
                    <a:pt x="7646" y="51"/>
                    <a:pt x="7609" y="51"/>
                  </a:cubicBezTo>
                  <a:cubicBezTo>
                    <a:pt x="7571" y="51"/>
                    <a:pt x="7512" y="38"/>
                    <a:pt x="7476" y="22"/>
                  </a:cubicBezTo>
                  <a:cubicBezTo>
                    <a:pt x="7449" y="9"/>
                    <a:pt x="7416" y="2"/>
                    <a:pt x="7332" y="1"/>
                  </a:cubicBezTo>
                  <a:close/>
                  <a:moveTo>
                    <a:pt x="2682" y="10030"/>
                  </a:moveTo>
                  <a:cubicBezTo>
                    <a:pt x="2775" y="10026"/>
                    <a:pt x="2820" y="10042"/>
                    <a:pt x="2888" y="10108"/>
                  </a:cubicBezTo>
                  <a:cubicBezTo>
                    <a:pt x="2961" y="10178"/>
                    <a:pt x="2971" y="10230"/>
                    <a:pt x="2950" y="10410"/>
                  </a:cubicBezTo>
                  <a:cubicBezTo>
                    <a:pt x="2936" y="10534"/>
                    <a:pt x="2882" y="10688"/>
                    <a:pt x="2827" y="10769"/>
                  </a:cubicBezTo>
                  <a:cubicBezTo>
                    <a:pt x="2773" y="10848"/>
                    <a:pt x="2716" y="10971"/>
                    <a:pt x="2700" y="11042"/>
                  </a:cubicBezTo>
                  <a:cubicBezTo>
                    <a:pt x="2684" y="11112"/>
                    <a:pt x="2650" y="11176"/>
                    <a:pt x="2626" y="11184"/>
                  </a:cubicBezTo>
                  <a:cubicBezTo>
                    <a:pt x="2602" y="11191"/>
                    <a:pt x="2489" y="11146"/>
                    <a:pt x="2373" y="11082"/>
                  </a:cubicBezTo>
                  <a:cubicBezTo>
                    <a:pt x="2111" y="10937"/>
                    <a:pt x="2102" y="10870"/>
                    <a:pt x="2329" y="10759"/>
                  </a:cubicBezTo>
                  <a:cubicBezTo>
                    <a:pt x="2511" y="10669"/>
                    <a:pt x="2533" y="10607"/>
                    <a:pt x="2417" y="10523"/>
                  </a:cubicBezTo>
                  <a:cubicBezTo>
                    <a:pt x="2357" y="10479"/>
                    <a:pt x="2349" y="10434"/>
                    <a:pt x="2376" y="10300"/>
                  </a:cubicBezTo>
                  <a:cubicBezTo>
                    <a:pt x="2412" y="10115"/>
                    <a:pt x="2497" y="10040"/>
                    <a:pt x="2682" y="10030"/>
                  </a:cubicBezTo>
                  <a:close/>
                  <a:moveTo>
                    <a:pt x="3398" y="11730"/>
                  </a:moveTo>
                  <a:cubicBezTo>
                    <a:pt x="3448" y="11731"/>
                    <a:pt x="3492" y="11751"/>
                    <a:pt x="3466" y="11773"/>
                  </a:cubicBezTo>
                  <a:cubicBezTo>
                    <a:pt x="3451" y="11785"/>
                    <a:pt x="3418" y="11796"/>
                    <a:pt x="3395" y="11796"/>
                  </a:cubicBezTo>
                  <a:cubicBezTo>
                    <a:pt x="3328" y="11796"/>
                    <a:pt x="3295" y="11752"/>
                    <a:pt x="3348" y="11736"/>
                  </a:cubicBezTo>
                  <a:cubicBezTo>
                    <a:pt x="3364" y="11731"/>
                    <a:pt x="3381" y="11729"/>
                    <a:pt x="3398" y="11730"/>
                  </a:cubicBezTo>
                  <a:close/>
                </a:path>
              </a:pathLst>
            </a:custGeom>
            <a:ln w="12700" cap="flat">
              <a:noFill/>
              <a:miter lim="400000"/>
            </a:ln>
            <a:effectLst/>
          </p:spPr>
        </p:pic>
      </p:grpSp>
      <p:grpSp>
        <p:nvGrpSpPr>
          <p:cNvPr id="245" name="Groepeer"/>
          <p:cNvGrpSpPr/>
          <p:nvPr/>
        </p:nvGrpSpPr>
        <p:grpSpPr>
          <a:xfrm>
            <a:off x="5001775" y="7532644"/>
            <a:ext cx="18842585" cy="6069766"/>
            <a:chOff x="0" y="0"/>
            <a:chExt cx="18842584" cy="6069764"/>
          </a:xfrm>
        </p:grpSpPr>
        <p:pic>
          <p:nvPicPr>
            <p:cNvPr id="243" name="C1_46L.jpeg" descr="C1_46L.jpeg"/>
            <p:cNvPicPr>
              <a:picLocks noChangeAspect="1"/>
            </p:cNvPicPr>
            <p:nvPr/>
          </p:nvPicPr>
          <p:blipFill>
            <a:blip r:embed="rId4">
              <a:extLst/>
            </a:blip>
            <a:srcRect l="9331" t="7194" r="19738" b="6915"/>
            <a:stretch>
              <a:fillRect/>
            </a:stretch>
          </p:blipFill>
          <p:spPr>
            <a:xfrm>
              <a:off x="16728263" y="1906693"/>
              <a:ext cx="2114322" cy="4163072"/>
            </a:xfrm>
            <a:custGeom>
              <a:avLst/>
              <a:gdLst/>
              <a:ahLst/>
              <a:cxnLst>
                <a:cxn ang="0">
                  <a:pos x="wd2" y="hd2"/>
                </a:cxn>
                <a:cxn ang="5400000">
                  <a:pos x="wd2" y="hd2"/>
                </a:cxn>
                <a:cxn ang="10800000">
                  <a:pos x="wd2" y="hd2"/>
                </a:cxn>
                <a:cxn ang="16200000">
                  <a:pos x="wd2" y="hd2"/>
                </a:cxn>
              </a:cxnLst>
              <a:rect l="0" t="0" r="r" b="b"/>
              <a:pathLst>
                <a:path w="21554" h="21588" fill="norm" stroke="1" extrusionOk="0">
                  <a:moveTo>
                    <a:pt x="1469" y="0"/>
                  </a:moveTo>
                  <a:cubicBezTo>
                    <a:pt x="1173" y="-3"/>
                    <a:pt x="979" y="49"/>
                    <a:pt x="891" y="157"/>
                  </a:cubicBezTo>
                  <a:cubicBezTo>
                    <a:pt x="823" y="240"/>
                    <a:pt x="823" y="347"/>
                    <a:pt x="899" y="560"/>
                  </a:cubicBezTo>
                  <a:cubicBezTo>
                    <a:pt x="905" y="576"/>
                    <a:pt x="901" y="588"/>
                    <a:pt x="887" y="599"/>
                  </a:cubicBezTo>
                  <a:cubicBezTo>
                    <a:pt x="881" y="619"/>
                    <a:pt x="826" y="629"/>
                    <a:pt x="753" y="636"/>
                  </a:cubicBezTo>
                  <a:cubicBezTo>
                    <a:pt x="712" y="644"/>
                    <a:pt x="687" y="652"/>
                    <a:pt x="620" y="661"/>
                  </a:cubicBezTo>
                  <a:cubicBezTo>
                    <a:pt x="238" y="711"/>
                    <a:pt x="138" y="755"/>
                    <a:pt x="57" y="904"/>
                  </a:cubicBezTo>
                  <a:cubicBezTo>
                    <a:pt x="35" y="945"/>
                    <a:pt x="25" y="977"/>
                    <a:pt x="13" y="1011"/>
                  </a:cubicBezTo>
                  <a:cubicBezTo>
                    <a:pt x="8" y="1046"/>
                    <a:pt x="2" y="1083"/>
                    <a:pt x="1" y="1118"/>
                  </a:cubicBezTo>
                  <a:cubicBezTo>
                    <a:pt x="0" y="1150"/>
                    <a:pt x="-1" y="1173"/>
                    <a:pt x="1" y="1196"/>
                  </a:cubicBezTo>
                  <a:cubicBezTo>
                    <a:pt x="32" y="1271"/>
                    <a:pt x="115" y="1337"/>
                    <a:pt x="252" y="1412"/>
                  </a:cubicBezTo>
                  <a:lnTo>
                    <a:pt x="510" y="1556"/>
                  </a:lnTo>
                  <a:lnTo>
                    <a:pt x="349" y="1676"/>
                  </a:lnTo>
                  <a:cubicBezTo>
                    <a:pt x="127" y="1842"/>
                    <a:pt x="74" y="2054"/>
                    <a:pt x="219" y="2180"/>
                  </a:cubicBezTo>
                  <a:cubicBezTo>
                    <a:pt x="329" y="2274"/>
                    <a:pt x="329" y="2278"/>
                    <a:pt x="195" y="2365"/>
                  </a:cubicBezTo>
                  <a:cubicBezTo>
                    <a:pt x="23" y="2476"/>
                    <a:pt x="14" y="2658"/>
                    <a:pt x="175" y="2791"/>
                  </a:cubicBezTo>
                  <a:cubicBezTo>
                    <a:pt x="354" y="2939"/>
                    <a:pt x="863" y="3155"/>
                    <a:pt x="1437" y="3328"/>
                  </a:cubicBezTo>
                  <a:cubicBezTo>
                    <a:pt x="2519" y="3654"/>
                    <a:pt x="2860" y="3772"/>
                    <a:pt x="3233" y="3944"/>
                  </a:cubicBezTo>
                  <a:cubicBezTo>
                    <a:pt x="3676" y="4147"/>
                    <a:pt x="4948" y="4483"/>
                    <a:pt x="5434" y="4528"/>
                  </a:cubicBezTo>
                  <a:cubicBezTo>
                    <a:pt x="5559" y="4540"/>
                    <a:pt x="5859" y="4548"/>
                    <a:pt x="6175" y="4553"/>
                  </a:cubicBezTo>
                  <a:cubicBezTo>
                    <a:pt x="6228" y="4553"/>
                    <a:pt x="6257" y="4555"/>
                    <a:pt x="6316" y="4555"/>
                  </a:cubicBezTo>
                  <a:lnTo>
                    <a:pt x="6911" y="4555"/>
                  </a:lnTo>
                  <a:cubicBezTo>
                    <a:pt x="6976" y="4541"/>
                    <a:pt x="7025" y="4541"/>
                    <a:pt x="7061" y="4555"/>
                  </a:cubicBezTo>
                  <a:lnTo>
                    <a:pt x="7259" y="4555"/>
                  </a:lnTo>
                  <a:lnTo>
                    <a:pt x="7259" y="4557"/>
                  </a:lnTo>
                  <a:lnTo>
                    <a:pt x="7275" y="4557"/>
                  </a:lnTo>
                  <a:lnTo>
                    <a:pt x="7542" y="4824"/>
                  </a:lnTo>
                  <a:cubicBezTo>
                    <a:pt x="7785" y="5067"/>
                    <a:pt x="8024" y="5254"/>
                    <a:pt x="8262" y="5390"/>
                  </a:cubicBezTo>
                  <a:cubicBezTo>
                    <a:pt x="8323" y="5424"/>
                    <a:pt x="8381" y="5455"/>
                    <a:pt x="8441" y="5483"/>
                  </a:cubicBezTo>
                  <a:cubicBezTo>
                    <a:pt x="8588" y="5551"/>
                    <a:pt x="8738" y="5603"/>
                    <a:pt x="8890" y="5635"/>
                  </a:cubicBezTo>
                  <a:cubicBezTo>
                    <a:pt x="9151" y="5691"/>
                    <a:pt x="9260" y="5881"/>
                    <a:pt x="9177" y="6129"/>
                  </a:cubicBezTo>
                  <a:cubicBezTo>
                    <a:pt x="9099" y="6361"/>
                    <a:pt x="9102" y="7432"/>
                    <a:pt x="9181" y="7667"/>
                  </a:cubicBezTo>
                  <a:cubicBezTo>
                    <a:pt x="9217" y="7775"/>
                    <a:pt x="9302" y="8114"/>
                    <a:pt x="9371" y="8420"/>
                  </a:cubicBezTo>
                  <a:cubicBezTo>
                    <a:pt x="9440" y="8726"/>
                    <a:pt x="9531" y="9045"/>
                    <a:pt x="9573" y="9130"/>
                  </a:cubicBezTo>
                  <a:cubicBezTo>
                    <a:pt x="9646" y="9277"/>
                    <a:pt x="9600" y="9584"/>
                    <a:pt x="9464" y="9830"/>
                  </a:cubicBezTo>
                  <a:cubicBezTo>
                    <a:pt x="9407" y="9934"/>
                    <a:pt x="9776" y="10138"/>
                    <a:pt x="10022" y="10138"/>
                  </a:cubicBezTo>
                  <a:cubicBezTo>
                    <a:pt x="10126" y="10138"/>
                    <a:pt x="10224" y="10157"/>
                    <a:pt x="10241" y="10180"/>
                  </a:cubicBezTo>
                  <a:cubicBezTo>
                    <a:pt x="10246" y="10186"/>
                    <a:pt x="10240" y="10204"/>
                    <a:pt x="10225" y="10229"/>
                  </a:cubicBezTo>
                  <a:cubicBezTo>
                    <a:pt x="10224" y="10260"/>
                    <a:pt x="10205" y="10298"/>
                    <a:pt x="10148" y="10338"/>
                  </a:cubicBezTo>
                  <a:cubicBezTo>
                    <a:pt x="10144" y="10341"/>
                    <a:pt x="10140" y="10343"/>
                    <a:pt x="10136" y="10346"/>
                  </a:cubicBezTo>
                  <a:cubicBezTo>
                    <a:pt x="10093" y="10399"/>
                    <a:pt x="10046" y="10453"/>
                    <a:pt x="9986" y="10515"/>
                  </a:cubicBezTo>
                  <a:cubicBezTo>
                    <a:pt x="9603" y="10914"/>
                    <a:pt x="9554" y="11198"/>
                    <a:pt x="9751" y="11855"/>
                  </a:cubicBezTo>
                  <a:cubicBezTo>
                    <a:pt x="9827" y="12106"/>
                    <a:pt x="9918" y="12371"/>
                    <a:pt x="9950" y="12443"/>
                  </a:cubicBezTo>
                  <a:cubicBezTo>
                    <a:pt x="9981" y="12516"/>
                    <a:pt x="10034" y="12699"/>
                    <a:pt x="10071" y="12849"/>
                  </a:cubicBezTo>
                  <a:cubicBezTo>
                    <a:pt x="10130" y="13091"/>
                    <a:pt x="10123" y="13143"/>
                    <a:pt x="10010" y="13314"/>
                  </a:cubicBezTo>
                  <a:cubicBezTo>
                    <a:pt x="9849" y="13558"/>
                    <a:pt x="9852" y="13811"/>
                    <a:pt x="10014" y="14442"/>
                  </a:cubicBezTo>
                  <a:cubicBezTo>
                    <a:pt x="10084" y="14712"/>
                    <a:pt x="10139" y="14987"/>
                    <a:pt x="10140" y="15053"/>
                  </a:cubicBezTo>
                  <a:cubicBezTo>
                    <a:pt x="10140" y="15086"/>
                    <a:pt x="10110" y="15159"/>
                    <a:pt x="10059" y="15251"/>
                  </a:cubicBezTo>
                  <a:cubicBezTo>
                    <a:pt x="10058" y="15252"/>
                    <a:pt x="10059" y="15254"/>
                    <a:pt x="10059" y="15255"/>
                  </a:cubicBezTo>
                  <a:cubicBezTo>
                    <a:pt x="10032" y="15313"/>
                    <a:pt x="9985" y="15377"/>
                    <a:pt x="9929" y="15448"/>
                  </a:cubicBezTo>
                  <a:cubicBezTo>
                    <a:pt x="9904" y="15486"/>
                    <a:pt x="9889" y="15521"/>
                    <a:pt x="9861" y="15559"/>
                  </a:cubicBezTo>
                  <a:cubicBezTo>
                    <a:pt x="9516" y="16031"/>
                    <a:pt x="9394" y="16392"/>
                    <a:pt x="9270" y="17337"/>
                  </a:cubicBezTo>
                  <a:cubicBezTo>
                    <a:pt x="9167" y="18120"/>
                    <a:pt x="9130" y="18262"/>
                    <a:pt x="8914" y="18616"/>
                  </a:cubicBezTo>
                  <a:cubicBezTo>
                    <a:pt x="8862" y="18701"/>
                    <a:pt x="8831" y="18767"/>
                    <a:pt x="8809" y="18844"/>
                  </a:cubicBezTo>
                  <a:cubicBezTo>
                    <a:pt x="8800" y="18973"/>
                    <a:pt x="8793" y="19179"/>
                    <a:pt x="8797" y="19490"/>
                  </a:cubicBezTo>
                  <a:cubicBezTo>
                    <a:pt x="8803" y="19958"/>
                    <a:pt x="8811" y="20123"/>
                    <a:pt x="8861" y="20221"/>
                  </a:cubicBezTo>
                  <a:cubicBezTo>
                    <a:pt x="8862" y="20222"/>
                    <a:pt x="8861" y="20222"/>
                    <a:pt x="8861" y="20223"/>
                  </a:cubicBezTo>
                  <a:cubicBezTo>
                    <a:pt x="8878" y="20255"/>
                    <a:pt x="8899" y="20281"/>
                    <a:pt x="8926" y="20307"/>
                  </a:cubicBezTo>
                  <a:cubicBezTo>
                    <a:pt x="9085" y="20460"/>
                    <a:pt x="9246" y="20556"/>
                    <a:pt x="9387" y="20581"/>
                  </a:cubicBezTo>
                  <a:cubicBezTo>
                    <a:pt x="9450" y="20592"/>
                    <a:pt x="9599" y="20708"/>
                    <a:pt x="9715" y="20838"/>
                  </a:cubicBezTo>
                  <a:cubicBezTo>
                    <a:pt x="9819" y="20954"/>
                    <a:pt x="9970" y="21084"/>
                    <a:pt x="10083" y="21159"/>
                  </a:cubicBezTo>
                  <a:cubicBezTo>
                    <a:pt x="10326" y="21275"/>
                    <a:pt x="10652" y="21402"/>
                    <a:pt x="10917" y="21472"/>
                  </a:cubicBezTo>
                  <a:cubicBezTo>
                    <a:pt x="11369" y="21591"/>
                    <a:pt x="11422" y="21597"/>
                    <a:pt x="11859" y="21583"/>
                  </a:cubicBezTo>
                  <a:cubicBezTo>
                    <a:pt x="12239" y="21571"/>
                    <a:pt x="12363" y="21553"/>
                    <a:pt x="12563" y="21478"/>
                  </a:cubicBezTo>
                  <a:cubicBezTo>
                    <a:pt x="12901" y="21351"/>
                    <a:pt x="12968" y="21302"/>
                    <a:pt x="12968" y="21180"/>
                  </a:cubicBezTo>
                  <a:cubicBezTo>
                    <a:pt x="12968" y="21009"/>
                    <a:pt x="12878" y="20931"/>
                    <a:pt x="12345" y="20641"/>
                  </a:cubicBezTo>
                  <a:cubicBezTo>
                    <a:pt x="12067" y="20489"/>
                    <a:pt x="11733" y="20295"/>
                    <a:pt x="11600" y="20211"/>
                  </a:cubicBezTo>
                  <a:lnTo>
                    <a:pt x="11358" y="20056"/>
                  </a:lnTo>
                  <a:lnTo>
                    <a:pt x="11422" y="19850"/>
                  </a:lnTo>
                  <a:cubicBezTo>
                    <a:pt x="11458" y="19737"/>
                    <a:pt x="11491" y="19404"/>
                    <a:pt x="11491" y="19112"/>
                  </a:cubicBezTo>
                  <a:lnTo>
                    <a:pt x="11491" y="18581"/>
                  </a:lnTo>
                  <a:lnTo>
                    <a:pt x="11977" y="18031"/>
                  </a:lnTo>
                  <a:cubicBezTo>
                    <a:pt x="12244" y="17730"/>
                    <a:pt x="12505" y="17453"/>
                    <a:pt x="12555" y="17414"/>
                  </a:cubicBezTo>
                  <a:cubicBezTo>
                    <a:pt x="12642" y="17345"/>
                    <a:pt x="12652" y="17344"/>
                    <a:pt x="12847" y="17393"/>
                  </a:cubicBezTo>
                  <a:cubicBezTo>
                    <a:pt x="12972" y="17425"/>
                    <a:pt x="13276" y="17451"/>
                    <a:pt x="13635" y="17459"/>
                  </a:cubicBezTo>
                  <a:cubicBezTo>
                    <a:pt x="14142" y="17470"/>
                    <a:pt x="14260" y="17483"/>
                    <a:pt x="14518" y="17564"/>
                  </a:cubicBezTo>
                  <a:cubicBezTo>
                    <a:pt x="14962" y="17704"/>
                    <a:pt x="15254" y="17742"/>
                    <a:pt x="15861" y="17743"/>
                  </a:cubicBezTo>
                  <a:cubicBezTo>
                    <a:pt x="16567" y="17744"/>
                    <a:pt x="16846" y="17676"/>
                    <a:pt x="16876" y="17492"/>
                  </a:cubicBezTo>
                  <a:cubicBezTo>
                    <a:pt x="16893" y="17388"/>
                    <a:pt x="16864" y="17358"/>
                    <a:pt x="16658" y="17265"/>
                  </a:cubicBezTo>
                  <a:cubicBezTo>
                    <a:pt x="16526" y="17207"/>
                    <a:pt x="16197" y="17118"/>
                    <a:pt x="15930" y="17068"/>
                  </a:cubicBezTo>
                  <a:cubicBezTo>
                    <a:pt x="15662" y="17018"/>
                    <a:pt x="15395" y="16951"/>
                    <a:pt x="15335" y="16920"/>
                  </a:cubicBezTo>
                  <a:cubicBezTo>
                    <a:pt x="15275" y="16888"/>
                    <a:pt x="15169" y="16754"/>
                    <a:pt x="15100" y="16621"/>
                  </a:cubicBezTo>
                  <a:lnTo>
                    <a:pt x="14975" y="16380"/>
                  </a:lnTo>
                  <a:lnTo>
                    <a:pt x="15128" y="16224"/>
                  </a:lnTo>
                  <a:cubicBezTo>
                    <a:pt x="15271" y="16079"/>
                    <a:pt x="15337" y="15920"/>
                    <a:pt x="15614" y="15022"/>
                  </a:cubicBezTo>
                  <a:cubicBezTo>
                    <a:pt x="15684" y="14794"/>
                    <a:pt x="15669" y="14405"/>
                    <a:pt x="15561" y="13456"/>
                  </a:cubicBezTo>
                  <a:cubicBezTo>
                    <a:pt x="15539" y="13257"/>
                    <a:pt x="15540" y="12983"/>
                    <a:pt x="15565" y="12847"/>
                  </a:cubicBezTo>
                  <a:lnTo>
                    <a:pt x="15614" y="12598"/>
                  </a:lnTo>
                  <a:lnTo>
                    <a:pt x="16031" y="12472"/>
                  </a:lnTo>
                  <a:cubicBezTo>
                    <a:pt x="16464" y="12343"/>
                    <a:pt x="16531" y="12300"/>
                    <a:pt x="16731" y="12011"/>
                  </a:cubicBezTo>
                  <a:cubicBezTo>
                    <a:pt x="16847" y="11842"/>
                    <a:pt x="16845" y="11834"/>
                    <a:pt x="16714" y="11569"/>
                  </a:cubicBezTo>
                  <a:cubicBezTo>
                    <a:pt x="16630" y="11397"/>
                    <a:pt x="16594" y="11241"/>
                    <a:pt x="16613" y="11139"/>
                  </a:cubicBezTo>
                  <a:cubicBezTo>
                    <a:pt x="16639" y="11007"/>
                    <a:pt x="16623" y="10967"/>
                    <a:pt x="16520" y="10925"/>
                  </a:cubicBezTo>
                  <a:cubicBezTo>
                    <a:pt x="16398" y="10874"/>
                    <a:pt x="16262" y="10606"/>
                    <a:pt x="15695" y="9278"/>
                  </a:cubicBezTo>
                  <a:cubicBezTo>
                    <a:pt x="15605" y="9067"/>
                    <a:pt x="15491" y="8844"/>
                    <a:pt x="15440" y="8782"/>
                  </a:cubicBezTo>
                  <a:cubicBezTo>
                    <a:pt x="15318" y="8634"/>
                    <a:pt x="15299" y="8000"/>
                    <a:pt x="15412" y="7827"/>
                  </a:cubicBezTo>
                  <a:cubicBezTo>
                    <a:pt x="15545" y="7621"/>
                    <a:pt x="15531" y="7069"/>
                    <a:pt x="15387" y="6922"/>
                  </a:cubicBezTo>
                  <a:cubicBezTo>
                    <a:pt x="15259" y="6790"/>
                    <a:pt x="15246" y="6724"/>
                    <a:pt x="15311" y="6520"/>
                  </a:cubicBezTo>
                  <a:cubicBezTo>
                    <a:pt x="15365" y="6349"/>
                    <a:pt x="15227" y="6236"/>
                    <a:pt x="14505" y="5860"/>
                  </a:cubicBezTo>
                  <a:cubicBezTo>
                    <a:pt x="13901" y="5545"/>
                    <a:pt x="13816" y="5476"/>
                    <a:pt x="13979" y="5430"/>
                  </a:cubicBezTo>
                  <a:cubicBezTo>
                    <a:pt x="14064" y="5405"/>
                    <a:pt x="14171" y="5444"/>
                    <a:pt x="14505" y="5621"/>
                  </a:cubicBezTo>
                  <a:cubicBezTo>
                    <a:pt x="14868" y="5813"/>
                    <a:pt x="14982" y="5851"/>
                    <a:pt x="15315" y="5899"/>
                  </a:cubicBezTo>
                  <a:cubicBezTo>
                    <a:pt x="16191" y="6025"/>
                    <a:pt x="16355" y="6000"/>
                    <a:pt x="16909" y="5639"/>
                  </a:cubicBezTo>
                  <a:cubicBezTo>
                    <a:pt x="17144" y="5486"/>
                    <a:pt x="17408" y="5358"/>
                    <a:pt x="17617" y="5294"/>
                  </a:cubicBezTo>
                  <a:cubicBezTo>
                    <a:pt x="18796" y="4933"/>
                    <a:pt x="18915" y="4881"/>
                    <a:pt x="19013" y="4693"/>
                  </a:cubicBezTo>
                  <a:cubicBezTo>
                    <a:pt x="19123" y="4480"/>
                    <a:pt x="19461" y="4151"/>
                    <a:pt x="19644" y="4079"/>
                  </a:cubicBezTo>
                  <a:cubicBezTo>
                    <a:pt x="19735" y="4044"/>
                    <a:pt x="19913" y="3982"/>
                    <a:pt x="20036" y="3942"/>
                  </a:cubicBezTo>
                  <a:cubicBezTo>
                    <a:pt x="20229" y="3879"/>
                    <a:pt x="20267" y="3844"/>
                    <a:pt x="20303" y="3705"/>
                  </a:cubicBezTo>
                  <a:cubicBezTo>
                    <a:pt x="20308" y="3688"/>
                    <a:pt x="20322" y="3651"/>
                    <a:pt x="20332" y="3627"/>
                  </a:cubicBezTo>
                  <a:cubicBezTo>
                    <a:pt x="20333" y="3623"/>
                    <a:pt x="20334" y="3622"/>
                    <a:pt x="20336" y="3618"/>
                  </a:cubicBezTo>
                  <a:cubicBezTo>
                    <a:pt x="20376" y="3513"/>
                    <a:pt x="20443" y="3367"/>
                    <a:pt x="20518" y="3232"/>
                  </a:cubicBezTo>
                  <a:cubicBezTo>
                    <a:pt x="20637" y="3015"/>
                    <a:pt x="20686" y="2840"/>
                    <a:pt x="20688" y="2653"/>
                  </a:cubicBezTo>
                  <a:cubicBezTo>
                    <a:pt x="20690" y="2432"/>
                    <a:pt x="20711" y="2375"/>
                    <a:pt x="20813" y="2328"/>
                  </a:cubicBezTo>
                  <a:cubicBezTo>
                    <a:pt x="20898" y="2289"/>
                    <a:pt x="20961" y="2282"/>
                    <a:pt x="21007" y="2305"/>
                  </a:cubicBezTo>
                  <a:cubicBezTo>
                    <a:pt x="21104" y="2355"/>
                    <a:pt x="21469" y="2160"/>
                    <a:pt x="21428" y="2081"/>
                  </a:cubicBezTo>
                  <a:cubicBezTo>
                    <a:pt x="21410" y="2046"/>
                    <a:pt x="21443" y="2008"/>
                    <a:pt x="21505" y="1991"/>
                  </a:cubicBezTo>
                  <a:cubicBezTo>
                    <a:pt x="21599" y="1964"/>
                    <a:pt x="21573" y="1925"/>
                    <a:pt x="21299" y="1659"/>
                  </a:cubicBezTo>
                  <a:cubicBezTo>
                    <a:pt x="21171" y="1535"/>
                    <a:pt x="21013" y="1407"/>
                    <a:pt x="20898" y="1332"/>
                  </a:cubicBezTo>
                  <a:cubicBezTo>
                    <a:pt x="20885" y="1324"/>
                    <a:pt x="20877" y="1320"/>
                    <a:pt x="20866" y="1313"/>
                  </a:cubicBezTo>
                  <a:cubicBezTo>
                    <a:pt x="20840" y="1300"/>
                    <a:pt x="20838" y="1295"/>
                    <a:pt x="20809" y="1280"/>
                  </a:cubicBezTo>
                  <a:cubicBezTo>
                    <a:pt x="20774" y="1263"/>
                    <a:pt x="20750" y="1252"/>
                    <a:pt x="20728" y="1239"/>
                  </a:cubicBezTo>
                  <a:cubicBezTo>
                    <a:pt x="20720" y="1235"/>
                    <a:pt x="20711" y="1229"/>
                    <a:pt x="20704" y="1225"/>
                  </a:cubicBezTo>
                  <a:cubicBezTo>
                    <a:pt x="20681" y="1211"/>
                    <a:pt x="20672" y="1204"/>
                    <a:pt x="20663" y="1194"/>
                  </a:cubicBezTo>
                  <a:cubicBezTo>
                    <a:pt x="20663" y="1193"/>
                    <a:pt x="20660" y="1191"/>
                    <a:pt x="20659" y="1190"/>
                  </a:cubicBezTo>
                  <a:cubicBezTo>
                    <a:pt x="20654" y="1183"/>
                    <a:pt x="20639" y="1175"/>
                    <a:pt x="20643" y="1171"/>
                  </a:cubicBezTo>
                  <a:cubicBezTo>
                    <a:pt x="20660" y="1157"/>
                    <a:pt x="20635" y="1128"/>
                    <a:pt x="20582" y="1106"/>
                  </a:cubicBezTo>
                  <a:cubicBezTo>
                    <a:pt x="20463" y="1055"/>
                    <a:pt x="20517" y="1007"/>
                    <a:pt x="20692" y="1007"/>
                  </a:cubicBezTo>
                  <a:cubicBezTo>
                    <a:pt x="20802" y="1007"/>
                    <a:pt x="20811" y="998"/>
                    <a:pt x="20744" y="957"/>
                  </a:cubicBezTo>
                  <a:cubicBezTo>
                    <a:pt x="20696" y="928"/>
                    <a:pt x="20553" y="908"/>
                    <a:pt x="20392" y="908"/>
                  </a:cubicBezTo>
                  <a:cubicBezTo>
                    <a:pt x="20181" y="908"/>
                    <a:pt x="20087" y="889"/>
                    <a:pt x="19951" y="817"/>
                  </a:cubicBezTo>
                  <a:cubicBezTo>
                    <a:pt x="19856" y="767"/>
                    <a:pt x="19777" y="707"/>
                    <a:pt x="19777" y="686"/>
                  </a:cubicBezTo>
                  <a:cubicBezTo>
                    <a:pt x="19777" y="664"/>
                    <a:pt x="19755" y="651"/>
                    <a:pt x="19729" y="655"/>
                  </a:cubicBezTo>
                  <a:cubicBezTo>
                    <a:pt x="19702" y="659"/>
                    <a:pt x="19522" y="599"/>
                    <a:pt x="19324" y="523"/>
                  </a:cubicBezTo>
                  <a:cubicBezTo>
                    <a:pt x="19127" y="447"/>
                    <a:pt x="18929" y="385"/>
                    <a:pt x="18887" y="385"/>
                  </a:cubicBezTo>
                  <a:cubicBezTo>
                    <a:pt x="18845" y="385"/>
                    <a:pt x="18740" y="361"/>
                    <a:pt x="18652" y="332"/>
                  </a:cubicBezTo>
                  <a:cubicBezTo>
                    <a:pt x="18565" y="303"/>
                    <a:pt x="18370" y="274"/>
                    <a:pt x="18220" y="268"/>
                  </a:cubicBezTo>
                  <a:cubicBezTo>
                    <a:pt x="18069" y="262"/>
                    <a:pt x="17747" y="234"/>
                    <a:pt x="17499" y="206"/>
                  </a:cubicBezTo>
                  <a:cubicBezTo>
                    <a:pt x="17252" y="179"/>
                    <a:pt x="16903" y="157"/>
                    <a:pt x="16727" y="157"/>
                  </a:cubicBezTo>
                  <a:cubicBezTo>
                    <a:pt x="16208" y="157"/>
                    <a:pt x="15247" y="303"/>
                    <a:pt x="14942" y="428"/>
                  </a:cubicBezTo>
                  <a:cubicBezTo>
                    <a:pt x="14775" y="497"/>
                    <a:pt x="14513" y="743"/>
                    <a:pt x="13996" y="1318"/>
                  </a:cubicBezTo>
                  <a:cubicBezTo>
                    <a:pt x="13835" y="1496"/>
                    <a:pt x="13803" y="1514"/>
                    <a:pt x="13615" y="1517"/>
                  </a:cubicBezTo>
                  <a:cubicBezTo>
                    <a:pt x="13256" y="1523"/>
                    <a:pt x="13107" y="1638"/>
                    <a:pt x="12903" y="2067"/>
                  </a:cubicBezTo>
                  <a:cubicBezTo>
                    <a:pt x="12804" y="2276"/>
                    <a:pt x="12703" y="2554"/>
                    <a:pt x="12681" y="2684"/>
                  </a:cubicBezTo>
                  <a:cubicBezTo>
                    <a:pt x="12672" y="2735"/>
                    <a:pt x="12666" y="2777"/>
                    <a:pt x="12664" y="2812"/>
                  </a:cubicBezTo>
                  <a:cubicBezTo>
                    <a:pt x="12663" y="2842"/>
                    <a:pt x="12664" y="2864"/>
                    <a:pt x="12669" y="2886"/>
                  </a:cubicBezTo>
                  <a:cubicBezTo>
                    <a:pt x="12671" y="2899"/>
                    <a:pt x="12677" y="2909"/>
                    <a:pt x="12681" y="2921"/>
                  </a:cubicBezTo>
                  <a:cubicBezTo>
                    <a:pt x="12697" y="2958"/>
                    <a:pt x="12723" y="2990"/>
                    <a:pt x="12770" y="3028"/>
                  </a:cubicBezTo>
                  <a:cubicBezTo>
                    <a:pt x="12824" y="3072"/>
                    <a:pt x="12880" y="3100"/>
                    <a:pt x="12940" y="3116"/>
                  </a:cubicBezTo>
                  <a:cubicBezTo>
                    <a:pt x="12977" y="3122"/>
                    <a:pt x="13016" y="3128"/>
                    <a:pt x="13061" y="3129"/>
                  </a:cubicBezTo>
                  <a:cubicBezTo>
                    <a:pt x="13126" y="3129"/>
                    <a:pt x="13187" y="3141"/>
                    <a:pt x="13219" y="3155"/>
                  </a:cubicBezTo>
                  <a:cubicBezTo>
                    <a:pt x="13232" y="3159"/>
                    <a:pt x="13254" y="3161"/>
                    <a:pt x="13259" y="3166"/>
                  </a:cubicBezTo>
                  <a:cubicBezTo>
                    <a:pt x="13310" y="3207"/>
                    <a:pt x="12994" y="3799"/>
                    <a:pt x="12838" y="3954"/>
                  </a:cubicBezTo>
                  <a:cubicBezTo>
                    <a:pt x="12724" y="4068"/>
                    <a:pt x="11928" y="4477"/>
                    <a:pt x="11819" y="4477"/>
                  </a:cubicBezTo>
                  <a:cubicBezTo>
                    <a:pt x="11789" y="4477"/>
                    <a:pt x="11641" y="4454"/>
                    <a:pt x="11491" y="4427"/>
                  </a:cubicBezTo>
                  <a:cubicBezTo>
                    <a:pt x="11320" y="4397"/>
                    <a:pt x="11179" y="4382"/>
                    <a:pt x="11046" y="4382"/>
                  </a:cubicBezTo>
                  <a:cubicBezTo>
                    <a:pt x="10965" y="4384"/>
                    <a:pt x="10888" y="4390"/>
                    <a:pt x="10811" y="4398"/>
                  </a:cubicBezTo>
                  <a:cubicBezTo>
                    <a:pt x="10811" y="4399"/>
                    <a:pt x="10808" y="4398"/>
                    <a:pt x="10807" y="4398"/>
                  </a:cubicBezTo>
                  <a:cubicBezTo>
                    <a:pt x="10738" y="4409"/>
                    <a:pt x="10668" y="4424"/>
                    <a:pt x="10593" y="4444"/>
                  </a:cubicBezTo>
                  <a:cubicBezTo>
                    <a:pt x="10488" y="4471"/>
                    <a:pt x="10412" y="4486"/>
                    <a:pt x="10346" y="4495"/>
                  </a:cubicBezTo>
                  <a:lnTo>
                    <a:pt x="10281" y="4512"/>
                  </a:lnTo>
                  <a:lnTo>
                    <a:pt x="10269" y="4501"/>
                  </a:lnTo>
                  <a:cubicBezTo>
                    <a:pt x="10180" y="4504"/>
                    <a:pt x="10121" y="4485"/>
                    <a:pt x="10071" y="4435"/>
                  </a:cubicBezTo>
                  <a:cubicBezTo>
                    <a:pt x="10030" y="4395"/>
                    <a:pt x="9800" y="4255"/>
                    <a:pt x="9557" y="4127"/>
                  </a:cubicBezTo>
                  <a:cubicBezTo>
                    <a:pt x="9143" y="3907"/>
                    <a:pt x="9112" y="3884"/>
                    <a:pt x="9112" y="3744"/>
                  </a:cubicBezTo>
                  <a:cubicBezTo>
                    <a:pt x="9112" y="3603"/>
                    <a:pt x="9304" y="3371"/>
                    <a:pt x="9533" y="3232"/>
                  </a:cubicBezTo>
                  <a:cubicBezTo>
                    <a:pt x="9820" y="3057"/>
                    <a:pt x="10140" y="2585"/>
                    <a:pt x="10140" y="2338"/>
                  </a:cubicBezTo>
                  <a:cubicBezTo>
                    <a:pt x="10140" y="2268"/>
                    <a:pt x="10184" y="2135"/>
                    <a:pt x="10237" y="2042"/>
                  </a:cubicBezTo>
                  <a:cubicBezTo>
                    <a:pt x="10332" y="1875"/>
                    <a:pt x="10374" y="1838"/>
                    <a:pt x="10751" y="1562"/>
                  </a:cubicBezTo>
                  <a:cubicBezTo>
                    <a:pt x="10921" y="1438"/>
                    <a:pt x="10945" y="1394"/>
                    <a:pt x="10945" y="1190"/>
                  </a:cubicBezTo>
                  <a:cubicBezTo>
                    <a:pt x="10944" y="668"/>
                    <a:pt x="10797" y="515"/>
                    <a:pt x="10298" y="515"/>
                  </a:cubicBezTo>
                  <a:cubicBezTo>
                    <a:pt x="9801" y="515"/>
                    <a:pt x="9461" y="649"/>
                    <a:pt x="9149" y="968"/>
                  </a:cubicBezTo>
                  <a:cubicBezTo>
                    <a:pt x="9014" y="1105"/>
                    <a:pt x="8920" y="1155"/>
                    <a:pt x="8708" y="1204"/>
                  </a:cubicBezTo>
                  <a:cubicBezTo>
                    <a:pt x="8363" y="1284"/>
                    <a:pt x="8018" y="1286"/>
                    <a:pt x="7821" y="1208"/>
                  </a:cubicBezTo>
                  <a:cubicBezTo>
                    <a:pt x="7737" y="1175"/>
                    <a:pt x="7549" y="1116"/>
                    <a:pt x="7405" y="1079"/>
                  </a:cubicBezTo>
                  <a:cubicBezTo>
                    <a:pt x="7261" y="1042"/>
                    <a:pt x="6971" y="954"/>
                    <a:pt x="6761" y="883"/>
                  </a:cubicBezTo>
                  <a:cubicBezTo>
                    <a:pt x="6321" y="735"/>
                    <a:pt x="5908" y="651"/>
                    <a:pt x="5099" y="548"/>
                  </a:cubicBezTo>
                  <a:cubicBezTo>
                    <a:pt x="4781" y="507"/>
                    <a:pt x="4201" y="412"/>
                    <a:pt x="3812" y="336"/>
                  </a:cubicBezTo>
                  <a:cubicBezTo>
                    <a:pt x="3423" y="260"/>
                    <a:pt x="2946" y="179"/>
                    <a:pt x="2752" y="157"/>
                  </a:cubicBezTo>
                  <a:cubicBezTo>
                    <a:pt x="2558" y="135"/>
                    <a:pt x="2268" y="93"/>
                    <a:pt x="2109" y="66"/>
                  </a:cubicBezTo>
                  <a:cubicBezTo>
                    <a:pt x="1858" y="24"/>
                    <a:pt x="1647" y="2"/>
                    <a:pt x="1469" y="0"/>
                  </a:cubicBezTo>
                  <a:close/>
                </a:path>
              </a:pathLst>
            </a:custGeom>
            <a:ln w="12700" cap="flat">
              <a:noFill/>
              <a:miter lim="400000"/>
            </a:ln>
            <a:effectLst/>
          </p:spPr>
        </p:pic>
        <p:sp>
          <p:nvSpPr>
            <p:cNvPr id="244" name="Mutualiteit/ziekenfonds heeft vaak een eigen aanbod bv. Samana van CM https://www.samana.be/vakanties/vakantiebrochure/…"/>
            <p:cNvSpPr/>
            <p:nvPr/>
          </p:nvSpPr>
          <p:spPr>
            <a:xfrm>
              <a:off x="0" y="0"/>
              <a:ext cx="16364568" cy="4124971"/>
            </a:xfrm>
            <a:prstGeom prst="rect">
              <a:avLst/>
            </a:prstGeom>
            <a:gradFill flip="none" rotWithShape="1">
              <a:gsLst>
                <a:gs pos="0">
                  <a:srgbClr val="595870"/>
                </a:gs>
                <a:gs pos="100000">
                  <a:srgbClr val="0C0C2C"/>
                </a:gs>
              </a:gsLst>
              <a:lin ang="5400000" scaled="0"/>
            </a:gradFill>
            <a:ln w="38100" cap="flat">
              <a:solidFill>
                <a:schemeClr val="accent6">
                  <a:hueOff val="7068528"/>
                  <a:satOff val="-63217"/>
                  <a:lumOff val="21330"/>
                </a:schemeClr>
              </a:solidFill>
              <a:prstDash val="solid"/>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spcBef>
                  <a:spcPts val="5300"/>
                </a:spcBef>
                <a:defRPr sz="3800"/>
              </a:pPr>
              <a:r>
                <a:t>Mutualiteit/ziekenfonds heeft vaak een eigen aanbod bv. Samana van CM </a:t>
              </a:r>
              <a:r>
                <a:rPr u="sng">
                  <a:solidFill>
                    <a:srgbClr val="E4AF0A"/>
                  </a:solidFill>
                  <a:uFill>
                    <a:solidFill>
                      <a:srgbClr val="E4AF0A"/>
                    </a:solidFill>
                  </a:uFill>
                  <a:hlinkClick r:id="rId5" invalidUrl="" action="" tgtFrame="" tooltip="" history="1" highlightClick="0" endSnd="0"/>
                </a:rPr>
                <a:t>https://www.samana.be/vakanties/vakantiebrochure/</a:t>
              </a:r>
              <a:r>
                <a:rPr u="sng"/>
                <a:t> </a:t>
              </a:r>
              <a:endParaRPr u="sng"/>
            </a:p>
            <a:p>
              <a:pPr algn="l">
                <a:spcBef>
                  <a:spcPts val="5300"/>
                </a:spcBef>
                <a:defRPr sz="3800"/>
              </a:pPr>
              <a:r>
                <a:t>o.a. groepsvakanties specifiek voor personen met dementie en hun mantelzorger, ook individuele vakanties kunnen gepland worden met ondersteuning</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42"/>
                                        </p:tgtEl>
                                        <p:attrNameLst>
                                          <p:attrName>style.visibility</p:attrName>
                                        </p:attrNameLst>
                                      </p:cBhvr>
                                      <p:to>
                                        <p:strVal val="visible"/>
                                      </p:to>
                                    </p:set>
                                    <p:anim calcmode="lin" valueType="num">
                                      <p:cBhvr>
                                        <p:cTn id="7" dur="1000" fill="hold"/>
                                        <p:tgtEl>
                                          <p:spTgt spid="242"/>
                                        </p:tgtEl>
                                        <p:attrNameLst>
                                          <p:attrName>ppt_x</p:attrName>
                                        </p:attrNameLst>
                                      </p:cBhvr>
                                      <p:tavLst>
                                        <p:tav tm="0">
                                          <p:val>
                                            <p:strVal val="0-#ppt_w/2"/>
                                          </p:val>
                                        </p:tav>
                                        <p:tav tm="100000">
                                          <p:val>
                                            <p:strVal val="#ppt_x"/>
                                          </p:val>
                                        </p:tav>
                                      </p:tavLst>
                                    </p:anim>
                                    <p:anim calcmode="lin" valueType="num">
                                      <p:cBhvr>
                                        <p:cTn id="8" dur="1000" fill="hold"/>
                                        <p:tgtEl>
                                          <p:spTgt spid="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45"/>
                                        </p:tgtEl>
                                        <p:attrNameLst>
                                          <p:attrName>style.visibility</p:attrName>
                                        </p:attrNameLst>
                                      </p:cBhvr>
                                      <p:to>
                                        <p:strVal val="visible"/>
                                      </p:to>
                                    </p:set>
                                    <p:anim calcmode="lin" valueType="num">
                                      <p:cBhvr>
                                        <p:cTn id="13" dur="1000" fill="hold"/>
                                        <p:tgtEl>
                                          <p:spTgt spid="245"/>
                                        </p:tgtEl>
                                        <p:attrNameLst>
                                          <p:attrName>ppt_x</p:attrName>
                                        </p:attrNameLst>
                                      </p:cBhvr>
                                      <p:tavLst>
                                        <p:tav tm="0">
                                          <p:val>
                                            <p:strVal val="1+#ppt_w/2"/>
                                          </p:val>
                                        </p:tav>
                                        <p:tav tm="100000">
                                          <p:val>
                                            <p:strVal val="#ppt_x"/>
                                          </p:val>
                                        </p:tav>
                                      </p:tavLst>
                                    </p:anim>
                                    <p:anim calcmode="lin" valueType="num">
                                      <p:cBhvr>
                                        <p:cTn id="14" dur="1000" fill="hold"/>
                                        <p:tgtEl>
                                          <p:spTgt spid="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1"/>
      <p:bldP build="whole" bldLvl="1" animBg="1" rev="0" advAuto="0" spid="245"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4. WoonZorgCentra"/>
          <p:cNvSpPr txBox="1"/>
          <p:nvPr/>
        </p:nvSpPr>
        <p:spPr>
          <a:xfrm>
            <a:off x="676096" y="349201"/>
            <a:ext cx="9462669"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8400"/>
            </a:lvl1pPr>
          </a:lstStyle>
          <a:p>
            <a:pPr/>
            <a:r>
              <a:t>4. WoonZorgCentra</a:t>
            </a:r>
          </a:p>
        </p:txBody>
      </p:sp>
      <p:sp>
        <p:nvSpPr>
          <p:cNvPr id="248" name="Het Woonzorgcentrum richt zich tot ouderen voor wie het niet langer mogelijk is om zelfstandig te wonen.…"/>
          <p:cNvSpPr txBox="1"/>
          <p:nvPr/>
        </p:nvSpPr>
        <p:spPr>
          <a:xfrm>
            <a:off x="11749476" y="570395"/>
            <a:ext cx="12333734"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300"/>
              </a:spcBef>
              <a:defRPr sz="3800"/>
            </a:pPr>
            <a:r>
              <a:t>Het Woonzorgcentrum richt zich tot ouderen voor wie het niet langer mogelijk is om zelfstandig te wonen.</a:t>
            </a:r>
          </a:p>
          <a:p>
            <a:pPr algn="l">
              <a:spcBef>
                <a:spcPts val="5300"/>
              </a:spcBef>
              <a:defRPr sz="3800"/>
            </a:pPr>
            <a:r>
              <a:t>Er is een open- en beveiligde afdeling</a:t>
            </a:r>
          </a:p>
        </p:txBody>
      </p:sp>
      <p:pic>
        <p:nvPicPr>
          <p:cNvPr id="249" name="Unknown.jpeg" descr="Unknown.jpeg"/>
          <p:cNvPicPr>
            <a:picLocks noChangeAspect="1"/>
          </p:cNvPicPr>
          <p:nvPr/>
        </p:nvPicPr>
        <p:blipFill>
          <a:blip r:embed="rId2">
            <a:extLst/>
          </a:blip>
          <a:stretch>
            <a:fillRect/>
          </a:stretch>
        </p:blipFill>
        <p:spPr>
          <a:xfrm>
            <a:off x="1880708" y="2561703"/>
            <a:ext cx="7819623" cy="5213083"/>
          </a:xfrm>
          <a:prstGeom prst="rect">
            <a:avLst/>
          </a:prstGeom>
          <a:ln w="25400">
            <a:solidFill>
              <a:srgbClr val="FFFFFF"/>
            </a:solidFill>
            <a:miter lim="400000"/>
          </a:ln>
        </p:spPr>
      </p:pic>
      <p:sp>
        <p:nvSpPr>
          <p:cNvPr id="250" name="Kostprijs Prijs varieert volgens centrum en het bijhorend  dienstenpakket. Je mag rekenen met +/- 2.100€ per maand"/>
          <p:cNvSpPr txBox="1"/>
          <p:nvPr/>
        </p:nvSpPr>
        <p:spPr>
          <a:xfrm>
            <a:off x="12081500" y="4648652"/>
            <a:ext cx="10667955" cy="2438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300"/>
              </a:spcBef>
              <a:defRPr sz="3800"/>
            </a:pPr>
            <a:r>
              <a:rPr b="1">
                <a:latin typeface="Helvetica"/>
                <a:ea typeface="Helvetica"/>
                <a:cs typeface="Helvetica"/>
                <a:sym typeface="Helvetica"/>
              </a:rPr>
              <a:t>Kostprijs</a:t>
            </a:r>
            <a:br/>
            <a:r>
              <a:t>Prijs varieert volgens centrum en het bijhorend  dienstenpakket.</a:t>
            </a:r>
            <a:br/>
            <a:r>
              <a:t>Je mag rekenen met +/- 2.100€ per maand</a:t>
            </a:r>
          </a:p>
        </p:txBody>
      </p:sp>
      <p:sp>
        <p:nvSpPr>
          <p:cNvPr id="251" name="Tevens zijn er ook nog assistentiewoningen (serviceflats)"/>
          <p:cNvSpPr txBox="1"/>
          <p:nvPr/>
        </p:nvSpPr>
        <p:spPr>
          <a:xfrm>
            <a:off x="1693254" y="8908510"/>
            <a:ext cx="1231780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Tevens zijn er ook nog assistentiewoningen (serviceflats)</a:t>
            </a:r>
          </a:p>
        </p:txBody>
      </p:sp>
      <p:sp>
        <p:nvSpPr>
          <p:cNvPr id="252" name="Kostprijs Prijs varieert volgens centrum Je mag rekenen met een huur van+/- 1.150 € per maand"/>
          <p:cNvSpPr txBox="1"/>
          <p:nvPr/>
        </p:nvSpPr>
        <p:spPr>
          <a:xfrm>
            <a:off x="2137801" y="10396153"/>
            <a:ext cx="12333733" cy="18542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b="1">
                <a:latin typeface="Helvetica"/>
                <a:ea typeface="Helvetica"/>
                <a:cs typeface="Helvetica"/>
                <a:sym typeface="Helvetica"/>
              </a:rPr>
              <a:t>Kostprijs</a:t>
            </a:r>
            <a:br/>
            <a:r>
              <a:t>Prijs varieert volgens centrum</a:t>
            </a:r>
            <a:br/>
            <a:r>
              <a:t>Je mag rekenen met een huur van+/- 1.150 € per maand</a:t>
            </a:r>
          </a:p>
        </p:txBody>
      </p:sp>
      <p:grpSp>
        <p:nvGrpSpPr>
          <p:cNvPr id="255" name="Groepeer">
            <a:hlinkClick r:id="rId3" invalidUrl="" action="" tgtFrame="" tooltip="" history="1" highlightClick="0" endSnd="0"/>
          </p:cNvPr>
          <p:cNvGrpSpPr/>
          <p:nvPr/>
        </p:nvGrpSpPr>
        <p:grpSpPr>
          <a:xfrm>
            <a:off x="20923910" y="12235608"/>
            <a:ext cx="3101667" cy="1603948"/>
            <a:chOff x="0" y="0"/>
            <a:chExt cx="3101666" cy="1603946"/>
          </a:xfrm>
        </p:grpSpPr>
        <p:pic>
          <p:nvPicPr>
            <p:cNvPr id="253"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54"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47"/>
                                        </p:tgtEl>
                                        <p:attrNameLst>
                                          <p:attrName>style.visibility</p:attrName>
                                        </p:attrNameLst>
                                      </p:cBhvr>
                                      <p:to>
                                        <p:strVal val="visible"/>
                                      </p:to>
                                    </p:set>
                                    <p:anim calcmode="lin" valueType="num">
                                      <p:cBhvr>
                                        <p:cTn id="7" dur="1000" fill="hold"/>
                                        <p:tgtEl>
                                          <p:spTgt spid="247"/>
                                        </p:tgtEl>
                                        <p:attrNameLst>
                                          <p:attrName>ppt_x</p:attrName>
                                        </p:attrNameLst>
                                      </p:cBhvr>
                                      <p:tavLst>
                                        <p:tav tm="0">
                                          <p:val>
                                            <p:strVal val="0-#ppt_w/2"/>
                                          </p:val>
                                        </p:tav>
                                        <p:tav tm="100000">
                                          <p:val>
                                            <p:strVal val="#ppt_x"/>
                                          </p:val>
                                        </p:tav>
                                      </p:tavLst>
                                    </p:anim>
                                    <p:anim calcmode="lin" valueType="num">
                                      <p:cBhvr>
                                        <p:cTn id="8" dur="1000" fill="hold"/>
                                        <p:tgtEl>
                                          <p:spTgt spid="24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32" presetID="4" grpId="2" fill="hold">
                                  <p:stCondLst>
                                    <p:cond delay="0"/>
                                  </p:stCondLst>
                                  <p:iterate type="el" backwards="0">
                                    <p:tmAbs val="0"/>
                                  </p:iterate>
                                  <p:childTnLst>
                                    <p:set>
                                      <p:cBhvr>
                                        <p:cTn id="11" fill="hold"/>
                                        <p:tgtEl>
                                          <p:spTgt spid="249"/>
                                        </p:tgtEl>
                                        <p:attrNameLst>
                                          <p:attrName>style.visibility</p:attrName>
                                        </p:attrNameLst>
                                      </p:cBhvr>
                                      <p:to>
                                        <p:strVal val="visible"/>
                                      </p:to>
                                    </p:set>
                                    <p:animEffect filter="box(out)" transition="in">
                                      <p:cBhvr>
                                        <p:cTn id="12" dur="1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3" fill="hold">
                                  <p:stCondLst>
                                    <p:cond delay="0"/>
                                  </p:stCondLst>
                                  <p:iterate type="el" backwards="0">
                                    <p:tmAbs val="0"/>
                                  </p:iterate>
                                  <p:childTnLst>
                                    <p:set>
                                      <p:cBhvr>
                                        <p:cTn id="16" fill="hold"/>
                                        <p:tgtEl>
                                          <p:spTgt spid="248"/>
                                        </p:tgtEl>
                                        <p:attrNameLst>
                                          <p:attrName>style.visibility</p:attrName>
                                        </p:attrNameLst>
                                      </p:cBhvr>
                                      <p:to>
                                        <p:strVal val="visible"/>
                                      </p:to>
                                    </p:set>
                                    <p:anim calcmode="lin" valueType="num">
                                      <p:cBhvr>
                                        <p:cTn id="17" dur="1000" fill="hold"/>
                                        <p:tgtEl>
                                          <p:spTgt spid="248"/>
                                        </p:tgtEl>
                                        <p:attrNameLst>
                                          <p:attrName>ppt_x</p:attrName>
                                        </p:attrNameLst>
                                      </p:cBhvr>
                                      <p:tavLst>
                                        <p:tav tm="0">
                                          <p:val>
                                            <p:strVal val="1+#ppt_w/2"/>
                                          </p:val>
                                        </p:tav>
                                        <p:tav tm="100000">
                                          <p:val>
                                            <p:strVal val="#ppt_x"/>
                                          </p:val>
                                        </p:tav>
                                      </p:tavLst>
                                    </p:anim>
                                    <p:anim calcmode="lin" valueType="num">
                                      <p:cBhvr>
                                        <p:cTn id="18" dur="1000" fill="hold"/>
                                        <p:tgtEl>
                                          <p:spTgt spid="248"/>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Class="entr" nodeType="afterEffect" presetSubtype="2" presetID="2" grpId="4" fill="hold">
                                  <p:stCondLst>
                                    <p:cond delay="0"/>
                                  </p:stCondLst>
                                  <p:iterate type="el" backwards="0">
                                    <p:tmAbs val="0"/>
                                  </p:iterate>
                                  <p:childTnLst>
                                    <p:set>
                                      <p:cBhvr>
                                        <p:cTn id="21" fill="hold"/>
                                        <p:tgtEl>
                                          <p:spTgt spid="250"/>
                                        </p:tgtEl>
                                        <p:attrNameLst>
                                          <p:attrName>style.visibility</p:attrName>
                                        </p:attrNameLst>
                                      </p:cBhvr>
                                      <p:to>
                                        <p:strVal val="visible"/>
                                      </p:to>
                                    </p:set>
                                    <p:anim calcmode="lin" valueType="num">
                                      <p:cBhvr>
                                        <p:cTn id="22" dur="1000" fill="hold"/>
                                        <p:tgtEl>
                                          <p:spTgt spid="250"/>
                                        </p:tgtEl>
                                        <p:attrNameLst>
                                          <p:attrName>ppt_x</p:attrName>
                                        </p:attrNameLst>
                                      </p:cBhvr>
                                      <p:tavLst>
                                        <p:tav tm="0">
                                          <p:val>
                                            <p:strVal val="1+#ppt_w/2"/>
                                          </p:val>
                                        </p:tav>
                                        <p:tav tm="100000">
                                          <p:val>
                                            <p:strVal val="#ppt_x"/>
                                          </p:val>
                                        </p:tav>
                                      </p:tavLst>
                                    </p:anim>
                                    <p:anim calcmode="lin" valueType="num">
                                      <p:cBhvr>
                                        <p:cTn id="23"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 grpId="5" fill="hold">
                                  <p:stCondLst>
                                    <p:cond delay="0"/>
                                  </p:stCondLst>
                                  <p:iterate type="el" backwards="0">
                                    <p:tmAbs val="0"/>
                                  </p:iterate>
                                  <p:childTnLst>
                                    <p:set>
                                      <p:cBhvr>
                                        <p:cTn id="27" fill="hold"/>
                                        <p:tgtEl>
                                          <p:spTgt spid="251"/>
                                        </p:tgtEl>
                                        <p:attrNameLst>
                                          <p:attrName>style.visibility</p:attrName>
                                        </p:attrNameLst>
                                      </p:cBhvr>
                                      <p:to>
                                        <p:strVal val="visible"/>
                                      </p:to>
                                    </p:set>
                                    <p:anim calcmode="lin" valueType="num">
                                      <p:cBhvr>
                                        <p:cTn id="28" dur="1000" fill="hold"/>
                                        <p:tgtEl>
                                          <p:spTgt spid="251"/>
                                        </p:tgtEl>
                                        <p:attrNameLst>
                                          <p:attrName>ppt_x</p:attrName>
                                        </p:attrNameLst>
                                      </p:cBhvr>
                                      <p:tavLst>
                                        <p:tav tm="0">
                                          <p:val>
                                            <p:strVal val="0-#ppt_w/2"/>
                                          </p:val>
                                        </p:tav>
                                        <p:tav tm="100000">
                                          <p:val>
                                            <p:strVal val="#ppt_x"/>
                                          </p:val>
                                        </p:tav>
                                      </p:tavLst>
                                    </p:anim>
                                    <p:anim calcmode="lin" valueType="num">
                                      <p:cBhvr>
                                        <p:cTn id="29" dur="1000" fill="hold"/>
                                        <p:tgtEl>
                                          <p:spTgt spid="25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Class="entr" nodeType="afterEffect" presetSubtype="8" presetID="2" grpId="6" fill="hold">
                                  <p:stCondLst>
                                    <p:cond delay="0"/>
                                  </p:stCondLst>
                                  <p:iterate type="el" backwards="0">
                                    <p:tmAbs val="0"/>
                                  </p:iterate>
                                  <p:childTnLst>
                                    <p:set>
                                      <p:cBhvr>
                                        <p:cTn id="32" fill="hold"/>
                                        <p:tgtEl>
                                          <p:spTgt spid="252"/>
                                        </p:tgtEl>
                                        <p:attrNameLst>
                                          <p:attrName>style.visibility</p:attrName>
                                        </p:attrNameLst>
                                      </p:cBhvr>
                                      <p:to>
                                        <p:strVal val="visible"/>
                                      </p:to>
                                    </p:set>
                                    <p:anim calcmode="lin" valueType="num">
                                      <p:cBhvr>
                                        <p:cTn id="33" dur="1000" fill="hold"/>
                                        <p:tgtEl>
                                          <p:spTgt spid="252"/>
                                        </p:tgtEl>
                                        <p:attrNameLst>
                                          <p:attrName>ppt_x</p:attrName>
                                        </p:attrNameLst>
                                      </p:cBhvr>
                                      <p:tavLst>
                                        <p:tav tm="0">
                                          <p:val>
                                            <p:strVal val="0-#ppt_w/2"/>
                                          </p:val>
                                        </p:tav>
                                        <p:tav tm="100000">
                                          <p:val>
                                            <p:strVal val="#ppt_x"/>
                                          </p:val>
                                        </p:tav>
                                      </p:tavLst>
                                    </p:anim>
                                    <p:anim calcmode="lin" valueType="num">
                                      <p:cBhvr>
                                        <p:cTn id="34" dur="1000" fill="hold"/>
                                        <p:tgtEl>
                                          <p:spTgt spid="25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Class="entr" nodeType="afterEffect" presetSubtype="4" presetID="2" grpId="7" fill="hold">
                                  <p:stCondLst>
                                    <p:cond delay="0"/>
                                  </p:stCondLst>
                                  <p:iterate type="el" backwards="0">
                                    <p:tmAbs val="0"/>
                                  </p:iterate>
                                  <p:childTnLst>
                                    <p:set>
                                      <p:cBhvr>
                                        <p:cTn id="37" fill="hold"/>
                                        <p:tgtEl>
                                          <p:spTgt spid="255"/>
                                        </p:tgtEl>
                                        <p:attrNameLst>
                                          <p:attrName>style.visibility</p:attrName>
                                        </p:attrNameLst>
                                      </p:cBhvr>
                                      <p:to>
                                        <p:strVal val="visible"/>
                                      </p:to>
                                    </p:set>
                                    <p:anim calcmode="lin" valueType="num">
                                      <p:cBhvr>
                                        <p:cTn id="38" dur="1000" fill="hold"/>
                                        <p:tgtEl>
                                          <p:spTgt spid="255"/>
                                        </p:tgtEl>
                                        <p:attrNameLst>
                                          <p:attrName>ppt_x</p:attrName>
                                        </p:attrNameLst>
                                      </p:cBhvr>
                                      <p:tavLst>
                                        <p:tav tm="0">
                                          <p:val>
                                            <p:strVal val="#ppt_x"/>
                                          </p:val>
                                        </p:tav>
                                        <p:tav tm="100000">
                                          <p:val>
                                            <p:strVal val="#ppt_x"/>
                                          </p:val>
                                        </p:tav>
                                      </p:tavLst>
                                    </p:anim>
                                    <p:anim calcmode="lin" valueType="num">
                                      <p:cBhvr>
                                        <p:cTn id="39" dur="1000" fill="hold"/>
                                        <p:tgtEl>
                                          <p:spTgt spid="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7"/>
      <p:bldP build="whole" bldLvl="1" animBg="1" rev="0" advAuto="0" spid="248" grpId="3"/>
      <p:bldP build="whole" bldLvl="1" animBg="1" rev="0" advAuto="0" spid="250" grpId="4"/>
      <p:bldP build="whole" bldLvl="1" animBg="1" rev="0" advAuto="0" spid="249" grpId="2"/>
      <p:bldP build="whole" bldLvl="1" animBg="1" rev="0" advAuto="0" spid="247" grpId="1"/>
      <p:bldP build="whole" bldLvl="1" animBg="1" rev="0" advAuto="0" spid="251" grpId="5"/>
      <p:bldP build="whole" bldLvl="1" animBg="1" rev="0" advAuto="0" spid="252" grpId="6"/>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ubsidies &amp; toelagen"/>
          <p:cNvSpPr txBox="1"/>
          <p:nvPr/>
        </p:nvSpPr>
        <p:spPr>
          <a:xfrm>
            <a:off x="1077392" y="630015"/>
            <a:ext cx="10252102"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Subsidies &amp; toelagen</a:t>
            </a:r>
          </a:p>
        </p:txBody>
      </p:sp>
      <p:pic>
        <p:nvPicPr>
          <p:cNvPr id="258" name="C1_31L.jpeg" descr="C1_31L.jpeg"/>
          <p:cNvPicPr>
            <a:picLocks noChangeAspect="1"/>
          </p:cNvPicPr>
          <p:nvPr/>
        </p:nvPicPr>
        <p:blipFill>
          <a:blip r:embed="rId2">
            <a:extLst/>
          </a:blip>
          <a:srcRect l="13991" t="7396" r="13498" b="15118"/>
          <a:stretch>
            <a:fillRect/>
          </a:stretch>
        </p:blipFill>
        <p:spPr>
          <a:xfrm>
            <a:off x="15774745" y="7465717"/>
            <a:ext cx="2995217" cy="6204922"/>
          </a:xfrm>
          <a:custGeom>
            <a:avLst/>
            <a:gdLst/>
            <a:ahLst/>
            <a:cxnLst>
              <a:cxn ang="0">
                <a:pos x="wd2" y="hd2"/>
              </a:cxn>
              <a:cxn ang="5400000">
                <a:pos x="wd2" y="hd2"/>
              </a:cxn>
              <a:cxn ang="10800000">
                <a:pos x="wd2" y="hd2"/>
              </a:cxn>
              <a:cxn ang="16200000">
                <a:pos x="wd2" y="hd2"/>
              </a:cxn>
            </a:cxnLst>
            <a:rect l="0" t="0" r="r" b="b"/>
            <a:pathLst>
              <a:path w="21600" h="21593" fill="norm" stroke="1" extrusionOk="0">
                <a:moveTo>
                  <a:pt x="14090" y="1"/>
                </a:moveTo>
                <a:cubicBezTo>
                  <a:pt x="13156" y="-7"/>
                  <a:pt x="12793" y="56"/>
                  <a:pt x="12293" y="306"/>
                </a:cubicBezTo>
                <a:cubicBezTo>
                  <a:pt x="11540" y="682"/>
                  <a:pt x="11405" y="756"/>
                  <a:pt x="11405" y="793"/>
                </a:cubicBezTo>
                <a:cubicBezTo>
                  <a:pt x="11405" y="848"/>
                  <a:pt x="11190" y="934"/>
                  <a:pt x="11056" y="934"/>
                </a:cubicBezTo>
                <a:cubicBezTo>
                  <a:pt x="10994" y="934"/>
                  <a:pt x="10883" y="950"/>
                  <a:pt x="10810" y="969"/>
                </a:cubicBezTo>
                <a:cubicBezTo>
                  <a:pt x="10737" y="988"/>
                  <a:pt x="10575" y="1003"/>
                  <a:pt x="10447" y="1003"/>
                </a:cubicBezTo>
                <a:cubicBezTo>
                  <a:pt x="10151" y="1003"/>
                  <a:pt x="9767" y="1097"/>
                  <a:pt x="9591" y="1212"/>
                </a:cubicBezTo>
                <a:cubicBezTo>
                  <a:pt x="9516" y="1261"/>
                  <a:pt x="9335" y="1334"/>
                  <a:pt x="9187" y="1374"/>
                </a:cubicBezTo>
                <a:cubicBezTo>
                  <a:pt x="8885" y="1455"/>
                  <a:pt x="8435" y="1657"/>
                  <a:pt x="8435" y="1712"/>
                </a:cubicBezTo>
                <a:cubicBezTo>
                  <a:pt x="8435" y="1732"/>
                  <a:pt x="8306" y="1815"/>
                  <a:pt x="8151" y="1896"/>
                </a:cubicBezTo>
                <a:cubicBezTo>
                  <a:pt x="7755" y="2103"/>
                  <a:pt x="7368" y="2397"/>
                  <a:pt x="7235" y="2593"/>
                </a:cubicBezTo>
                <a:cubicBezTo>
                  <a:pt x="7103" y="2787"/>
                  <a:pt x="6949" y="2945"/>
                  <a:pt x="6546" y="3292"/>
                </a:cubicBezTo>
                <a:cubicBezTo>
                  <a:pt x="6385" y="3430"/>
                  <a:pt x="6229" y="3605"/>
                  <a:pt x="6202" y="3681"/>
                </a:cubicBezTo>
                <a:cubicBezTo>
                  <a:pt x="6175" y="3758"/>
                  <a:pt x="6112" y="3876"/>
                  <a:pt x="6062" y="3945"/>
                </a:cubicBezTo>
                <a:cubicBezTo>
                  <a:pt x="5975" y="4064"/>
                  <a:pt x="5930" y="4511"/>
                  <a:pt x="6002" y="4546"/>
                </a:cubicBezTo>
                <a:cubicBezTo>
                  <a:pt x="6020" y="4555"/>
                  <a:pt x="6005" y="4591"/>
                  <a:pt x="5967" y="4625"/>
                </a:cubicBezTo>
                <a:cubicBezTo>
                  <a:pt x="5935" y="4654"/>
                  <a:pt x="5904" y="4661"/>
                  <a:pt x="5873" y="4658"/>
                </a:cubicBezTo>
                <a:cubicBezTo>
                  <a:pt x="5864" y="4784"/>
                  <a:pt x="5844" y="4907"/>
                  <a:pt x="5813" y="4931"/>
                </a:cubicBezTo>
                <a:cubicBezTo>
                  <a:pt x="5791" y="4949"/>
                  <a:pt x="5823" y="5001"/>
                  <a:pt x="5887" y="5047"/>
                </a:cubicBezTo>
                <a:cubicBezTo>
                  <a:pt x="5952" y="5094"/>
                  <a:pt x="6003" y="5138"/>
                  <a:pt x="5999" y="5147"/>
                </a:cubicBezTo>
                <a:cubicBezTo>
                  <a:pt x="5995" y="5155"/>
                  <a:pt x="5973" y="5275"/>
                  <a:pt x="5950" y="5412"/>
                </a:cubicBezTo>
                <a:cubicBezTo>
                  <a:pt x="5909" y="5662"/>
                  <a:pt x="5853" y="5734"/>
                  <a:pt x="5727" y="5696"/>
                </a:cubicBezTo>
                <a:cubicBezTo>
                  <a:pt x="5698" y="5707"/>
                  <a:pt x="5663" y="5718"/>
                  <a:pt x="5618" y="5731"/>
                </a:cubicBezTo>
                <a:cubicBezTo>
                  <a:pt x="5317" y="5817"/>
                  <a:pt x="5012" y="6089"/>
                  <a:pt x="4971" y="6311"/>
                </a:cubicBezTo>
                <a:cubicBezTo>
                  <a:pt x="4930" y="6533"/>
                  <a:pt x="5239" y="7267"/>
                  <a:pt x="5469" y="7497"/>
                </a:cubicBezTo>
                <a:cubicBezTo>
                  <a:pt x="5648" y="7676"/>
                  <a:pt x="6124" y="7899"/>
                  <a:pt x="6397" y="7932"/>
                </a:cubicBezTo>
                <a:cubicBezTo>
                  <a:pt x="6486" y="7943"/>
                  <a:pt x="6666" y="7944"/>
                  <a:pt x="6797" y="7934"/>
                </a:cubicBezTo>
                <a:cubicBezTo>
                  <a:pt x="6929" y="7924"/>
                  <a:pt x="7052" y="7928"/>
                  <a:pt x="7072" y="7943"/>
                </a:cubicBezTo>
                <a:cubicBezTo>
                  <a:pt x="7092" y="7959"/>
                  <a:pt x="7125" y="8059"/>
                  <a:pt x="7144" y="8167"/>
                </a:cubicBezTo>
                <a:cubicBezTo>
                  <a:pt x="7185" y="8401"/>
                  <a:pt x="7420" y="9054"/>
                  <a:pt x="7524" y="9220"/>
                </a:cubicBezTo>
                <a:cubicBezTo>
                  <a:pt x="7599" y="9337"/>
                  <a:pt x="7923" y="11120"/>
                  <a:pt x="7974" y="11688"/>
                </a:cubicBezTo>
                <a:cubicBezTo>
                  <a:pt x="7989" y="11854"/>
                  <a:pt x="8018" y="12012"/>
                  <a:pt x="8037" y="12040"/>
                </a:cubicBezTo>
                <a:cubicBezTo>
                  <a:pt x="8044" y="12051"/>
                  <a:pt x="8135" y="12624"/>
                  <a:pt x="8183" y="12892"/>
                </a:cubicBezTo>
                <a:cubicBezTo>
                  <a:pt x="8183" y="12895"/>
                  <a:pt x="8185" y="12896"/>
                  <a:pt x="8186" y="12899"/>
                </a:cubicBezTo>
                <a:cubicBezTo>
                  <a:pt x="8186" y="12902"/>
                  <a:pt x="8185" y="12906"/>
                  <a:pt x="8186" y="12909"/>
                </a:cubicBezTo>
                <a:cubicBezTo>
                  <a:pt x="8253" y="13290"/>
                  <a:pt x="8289" y="13464"/>
                  <a:pt x="8392" y="14106"/>
                </a:cubicBezTo>
                <a:cubicBezTo>
                  <a:pt x="8569" y="15214"/>
                  <a:pt x="8778" y="16472"/>
                  <a:pt x="8852" y="16904"/>
                </a:cubicBezTo>
                <a:cubicBezTo>
                  <a:pt x="8917" y="17276"/>
                  <a:pt x="8936" y="17452"/>
                  <a:pt x="8953" y="17614"/>
                </a:cubicBezTo>
                <a:cubicBezTo>
                  <a:pt x="8966" y="17684"/>
                  <a:pt x="8980" y="17774"/>
                  <a:pt x="8990" y="17809"/>
                </a:cubicBezTo>
                <a:cubicBezTo>
                  <a:pt x="9011" y="17885"/>
                  <a:pt x="9012" y="17915"/>
                  <a:pt x="8964" y="17939"/>
                </a:cubicBezTo>
                <a:cubicBezTo>
                  <a:pt x="8950" y="17976"/>
                  <a:pt x="8928" y="17998"/>
                  <a:pt x="8895" y="18008"/>
                </a:cubicBezTo>
                <a:cubicBezTo>
                  <a:pt x="8845" y="18022"/>
                  <a:pt x="8713" y="18090"/>
                  <a:pt x="8601" y="18160"/>
                </a:cubicBezTo>
                <a:cubicBezTo>
                  <a:pt x="8488" y="18229"/>
                  <a:pt x="8355" y="18285"/>
                  <a:pt x="8309" y="18285"/>
                </a:cubicBezTo>
                <a:cubicBezTo>
                  <a:pt x="8262" y="18285"/>
                  <a:pt x="8242" y="18306"/>
                  <a:pt x="8263" y="18332"/>
                </a:cubicBezTo>
                <a:cubicBezTo>
                  <a:pt x="8308" y="18389"/>
                  <a:pt x="7880" y="18608"/>
                  <a:pt x="7562" y="18713"/>
                </a:cubicBezTo>
                <a:cubicBezTo>
                  <a:pt x="7558" y="18727"/>
                  <a:pt x="7522" y="18736"/>
                  <a:pt x="7461" y="18744"/>
                </a:cubicBezTo>
                <a:cubicBezTo>
                  <a:pt x="7414" y="18757"/>
                  <a:pt x="7371" y="18766"/>
                  <a:pt x="7335" y="18770"/>
                </a:cubicBezTo>
                <a:cubicBezTo>
                  <a:pt x="7212" y="18783"/>
                  <a:pt x="7000" y="18832"/>
                  <a:pt x="6863" y="18876"/>
                </a:cubicBezTo>
                <a:cubicBezTo>
                  <a:pt x="6726" y="18921"/>
                  <a:pt x="6537" y="18956"/>
                  <a:pt x="6445" y="18956"/>
                </a:cubicBezTo>
                <a:cubicBezTo>
                  <a:pt x="6354" y="18956"/>
                  <a:pt x="6259" y="18973"/>
                  <a:pt x="6234" y="18992"/>
                </a:cubicBezTo>
                <a:cubicBezTo>
                  <a:pt x="6208" y="19012"/>
                  <a:pt x="6143" y="19020"/>
                  <a:pt x="6090" y="19010"/>
                </a:cubicBezTo>
                <a:cubicBezTo>
                  <a:pt x="6038" y="19001"/>
                  <a:pt x="5966" y="19021"/>
                  <a:pt x="5927" y="19056"/>
                </a:cubicBezTo>
                <a:cubicBezTo>
                  <a:pt x="5889" y="19091"/>
                  <a:pt x="5691" y="19145"/>
                  <a:pt x="5489" y="19176"/>
                </a:cubicBezTo>
                <a:cubicBezTo>
                  <a:pt x="5288" y="19208"/>
                  <a:pt x="5094" y="19247"/>
                  <a:pt x="5057" y="19263"/>
                </a:cubicBezTo>
                <a:cubicBezTo>
                  <a:pt x="5021" y="19279"/>
                  <a:pt x="4942" y="19293"/>
                  <a:pt x="4883" y="19293"/>
                </a:cubicBezTo>
                <a:cubicBezTo>
                  <a:pt x="4823" y="19294"/>
                  <a:pt x="4338" y="19399"/>
                  <a:pt x="3804" y="19528"/>
                </a:cubicBezTo>
                <a:cubicBezTo>
                  <a:pt x="3269" y="19657"/>
                  <a:pt x="2781" y="19763"/>
                  <a:pt x="2722" y="19763"/>
                </a:cubicBezTo>
                <a:cubicBezTo>
                  <a:pt x="2662" y="19763"/>
                  <a:pt x="2460" y="19834"/>
                  <a:pt x="2270" y="19920"/>
                </a:cubicBezTo>
                <a:cubicBezTo>
                  <a:pt x="2079" y="20007"/>
                  <a:pt x="1887" y="20073"/>
                  <a:pt x="1843" y="20070"/>
                </a:cubicBezTo>
                <a:cubicBezTo>
                  <a:pt x="1799" y="20066"/>
                  <a:pt x="1729" y="20109"/>
                  <a:pt x="1689" y="20165"/>
                </a:cubicBezTo>
                <a:cubicBezTo>
                  <a:pt x="1648" y="20221"/>
                  <a:pt x="1591" y="20267"/>
                  <a:pt x="1560" y="20267"/>
                </a:cubicBezTo>
                <a:cubicBezTo>
                  <a:pt x="1529" y="20267"/>
                  <a:pt x="1363" y="20350"/>
                  <a:pt x="1191" y="20451"/>
                </a:cubicBezTo>
                <a:cubicBezTo>
                  <a:pt x="1018" y="20552"/>
                  <a:pt x="839" y="20636"/>
                  <a:pt x="793" y="20636"/>
                </a:cubicBezTo>
                <a:cubicBezTo>
                  <a:pt x="746" y="20636"/>
                  <a:pt x="725" y="20656"/>
                  <a:pt x="744" y="20680"/>
                </a:cubicBezTo>
                <a:cubicBezTo>
                  <a:pt x="763" y="20704"/>
                  <a:pt x="716" y="20752"/>
                  <a:pt x="638" y="20786"/>
                </a:cubicBezTo>
                <a:cubicBezTo>
                  <a:pt x="560" y="20820"/>
                  <a:pt x="495" y="20872"/>
                  <a:pt x="495" y="20902"/>
                </a:cubicBezTo>
                <a:cubicBezTo>
                  <a:pt x="495" y="20933"/>
                  <a:pt x="470" y="20972"/>
                  <a:pt x="438" y="20989"/>
                </a:cubicBezTo>
                <a:cubicBezTo>
                  <a:pt x="382" y="21020"/>
                  <a:pt x="131" y="21323"/>
                  <a:pt x="106" y="21391"/>
                </a:cubicBezTo>
                <a:cubicBezTo>
                  <a:pt x="99" y="21410"/>
                  <a:pt x="55" y="21492"/>
                  <a:pt x="9" y="21574"/>
                </a:cubicBezTo>
                <a:cubicBezTo>
                  <a:pt x="4" y="21582"/>
                  <a:pt x="5" y="21585"/>
                  <a:pt x="0" y="21593"/>
                </a:cubicBezTo>
                <a:lnTo>
                  <a:pt x="21600" y="21593"/>
                </a:lnTo>
                <a:lnTo>
                  <a:pt x="21600" y="20916"/>
                </a:lnTo>
                <a:cubicBezTo>
                  <a:pt x="21568" y="20871"/>
                  <a:pt x="21535" y="20823"/>
                  <a:pt x="21506" y="20795"/>
                </a:cubicBezTo>
                <a:cubicBezTo>
                  <a:pt x="21283" y="20584"/>
                  <a:pt x="20163" y="20072"/>
                  <a:pt x="19519" y="19886"/>
                </a:cubicBezTo>
                <a:cubicBezTo>
                  <a:pt x="19255" y="19810"/>
                  <a:pt x="18928" y="19711"/>
                  <a:pt x="18744" y="19654"/>
                </a:cubicBezTo>
                <a:cubicBezTo>
                  <a:pt x="18411" y="19550"/>
                  <a:pt x="18356" y="19537"/>
                  <a:pt x="17896" y="19433"/>
                </a:cubicBezTo>
                <a:cubicBezTo>
                  <a:pt x="17648" y="19377"/>
                  <a:pt x="17336" y="19291"/>
                  <a:pt x="17204" y="19244"/>
                </a:cubicBezTo>
                <a:cubicBezTo>
                  <a:pt x="17072" y="19197"/>
                  <a:pt x="16928" y="19158"/>
                  <a:pt x="16883" y="19158"/>
                </a:cubicBezTo>
                <a:cubicBezTo>
                  <a:pt x="16838" y="19158"/>
                  <a:pt x="16715" y="19126"/>
                  <a:pt x="16611" y="19086"/>
                </a:cubicBezTo>
                <a:cubicBezTo>
                  <a:pt x="16508" y="19047"/>
                  <a:pt x="16199" y="18960"/>
                  <a:pt x="15925" y="18892"/>
                </a:cubicBezTo>
                <a:cubicBezTo>
                  <a:pt x="15467" y="18778"/>
                  <a:pt x="15419" y="18756"/>
                  <a:pt x="15355" y="18631"/>
                </a:cubicBezTo>
                <a:cubicBezTo>
                  <a:pt x="15286" y="18495"/>
                  <a:pt x="14845" y="18218"/>
                  <a:pt x="14697" y="18218"/>
                </a:cubicBezTo>
                <a:cubicBezTo>
                  <a:pt x="14654" y="18218"/>
                  <a:pt x="14605" y="18197"/>
                  <a:pt x="14585" y="18172"/>
                </a:cubicBezTo>
                <a:cubicBezTo>
                  <a:pt x="14565" y="18147"/>
                  <a:pt x="14782" y="17532"/>
                  <a:pt x="15069" y="16805"/>
                </a:cubicBezTo>
                <a:cubicBezTo>
                  <a:pt x="15356" y="16077"/>
                  <a:pt x="15655" y="15307"/>
                  <a:pt x="15733" y="15095"/>
                </a:cubicBezTo>
                <a:cubicBezTo>
                  <a:pt x="15811" y="14883"/>
                  <a:pt x="15938" y="14543"/>
                  <a:pt x="16016" y="14339"/>
                </a:cubicBezTo>
                <a:cubicBezTo>
                  <a:pt x="16095" y="14136"/>
                  <a:pt x="16190" y="13896"/>
                  <a:pt x="16225" y="13804"/>
                </a:cubicBezTo>
                <a:cubicBezTo>
                  <a:pt x="16260" y="13711"/>
                  <a:pt x="16367" y="13431"/>
                  <a:pt x="16463" y="13182"/>
                </a:cubicBezTo>
                <a:cubicBezTo>
                  <a:pt x="16558" y="12933"/>
                  <a:pt x="16714" y="12540"/>
                  <a:pt x="16809" y="12309"/>
                </a:cubicBezTo>
                <a:cubicBezTo>
                  <a:pt x="16904" y="12078"/>
                  <a:pt x="17063" y="11662"/>
                  <a:pt x="17164" y="11385"/>
                </a:cubicBezTo>
                <a:cubicBezTo>
                  <a:pt x="17265" y="11108"/>
                  <a:pt x="17376" y="10828"/>
                  <a:pt x="17410" y="10764"/>
                </a:cubicBezTo>
                <a:cubicBezTo>
                  <a:pt x="17444" y="10699"/>
                  <a:pt x="17489" y="10594"/>
                  <a:pt x="17510" y="10528"/>
                </a:cubicBezTo>
                <a:cubicBezTo>
                  <a:pt x="17535" y="10449"/>
                  <a:pt x="17720" y="10298"/>
                  <a:pt x="18045" y="10091"/>
                </a:cubicBezTo>
                <a:cubicBezTo>
                  <a:pt x="18552" y="9769"/>
                  <a:pt x="19189" y="9192"/>
                  <a:pt x="19408" y="8858"/>
                </a:cubicBezTo>
                <a:cubicBezTo>
                  <a:pt x="19507" y="8705"/>
                  <a:pt x="19587" y="8652"/>
                  <a:pt x="19848" y="8561"/>
                </a:cubicBezTo>
                <a:cubicBezTo>
                  <a:pt x="20024" y="8500"/>
                  <a:pt x="20206" y="8410"/>
                  <a:pt x="20252" y="8361"/>
                </a:cubicBezTo>
                <a:cubicBezTo>
                  <a:pt x="20363" y="8243"/>
                  <a:pt x="20487" y="7601"/>
                  <a:pt x="20432" y="7426"/>
                </a:cubicBezTo>
                <a:cubicBezTo>
                  <a:pt x="20405" y="7338"/>
                  <a:pt x="20433" y="7207"/>
                  <a:pt x="20510" y="7069"/>
                </a:cubicBezTo>
                <a:cubicBezTo>
                  <a:pt x="20622" y="6867"/>
                  <a:pt x="20641" y="6612"/>
                  <a:pt x="20587" y="6014"/>
                </a:cubicBezTo>
                <a:cubicBezTo>
                  <a:pt x="20583" y="5969"/>
                  <a:pt x="20593" y="5934"/>
                  <a:pt x="20607" y="5912"/>
                </a:cubicBezTo>
                <a:cubicBezTo>
                  <a:pt x="20591" y="5904"/>
                  <a:pt x="20576" y="5896"/>
                  <a:pt x="20567" y="5888"/>
                </a:cubicBezTo>
                <a:cubicBezTo>
                  <a:pt x="20528" y="5882"/>
                  <a:pt x="20492" y="5869"/>
                  <a:pt x="20458" y="5839"/>
                </a:cubicBezTo>
                <a:cubicBezTo>
                  <a:pt x="20369" y="5758"/>
                  <a:pt x="20369" y="5427"/>
                  <a:pt x="20458" y="5314"/>
                </a:cubicBezTo>
                <a:cubicBezTo>
                  <a:pt x="20524" y="5230"/>
                  <a:pt x="20529" y="5228"/>
                  <a:pt x="20615" y="5285"/>
                </a:cubicBezTo>
                <a:cubicBezTo>
                  <a:pt x="20704" y="5343"/>
                  <a:pt x="20707" y="5343"/>
                  <a:pt x="20747" y="5285"/>
                </a:cubicBezTo>
                <a:cubicBezTo>
                  <a:pt x="20769" y="5252"/>
                  <a:pt x="20827" y="5183"/>
                  <a:pt x="20876" y="5132"/>
                </a:cubicBezTo>
                <a:cubicBezTo>
                  <a:pt x="21101" y="4894"/>
                  <a:pt x="21194" y="4422"/>
                  <a:pt x="21068" y="4162"/>
                </a:cubicBezTo>
                <a:cubicBezTo>
                  <a:pt x="21050" y="4126"/>
                  <a:pt x="21061" y="4056"/>
                  <a:pt x="21091" y="4006"/>
                </a:cubicBezTo>
                <a:cubicBezTo>
                  <a:pt x="21148" y="3909"/>
                  <a:pt x="20946" y="3514"/>
                  <a:pt x="20793" y="3426"/>
                </a:cubicBezTo>
                <a:cubicBezTo>
                  <a:pt x="20748" y="3400"/>
                  <a:pt x="20738" y="3368"/>
                  <a:pt x="20770" y="3351"/>
                </a:cubicBezTo>
                <a:cubicBezTo>
                  <a:pt x="20825" y="3323"/>
                  <a:pt x="20771" y="3053"/>
                  <a:pt x="20644" y="2712"/>
                </a:cubicBezTo>
                <a:cubicBezTo>
                  <a:pt x="20609" y="2616"/>
                  <a:pt x="20581" y="2497"/>
                  <a:pt x="20581" y="2445"/>
                </a:cubicBezTo>
                <a:cubicBezTo>
                  <a:pt x="20581" y="2394"/>
                  <a:pt x="20552" y="2337"/>
                  <a:pt x="20515" y="2320"/>
                </a:cubicBezTo>
                <a:cubicBezTo>
                  <a:pt x="20479" y="2302"/>
                  <a:pt x="20435" y="2235"/>
                  <a:pt x="20418" y="2172"/>
                </a:cubicBezTo>
                <a:cubicBezTo>
                  <a:pt x="20401" y="2108"/>
                  <a:pt x="20346" y="2025"/>
                  <a:pt x="20295" y="1987"/>
                </a:cubicBezTo>
                <a:cubicBezTo>
                  <a:pt x="20217" y="1929"/>
                  <a:pt x="20172" y="1851"/>
                  <a:pt x="20135" y="1711"/>
                </a:cubicBezTo>
                <a:cubicBezTo>
                  <a:pt x="20132" y="1700"/>
                  <a:pt x="20013" y="1622"/>
                  <a:pt x="19871" y="1539"/>
                </a:cubicBezTo>
                <a:cubicBezTo>
                  <a:pt x="19729" y="1456"/>
                  <a:pt x="19612" y="1373"/>
                  <a:pt x="19611" y="1356"/>
                </a:cubicBezTo>
                <a:cubicBezTo>
                  <a:pt x="19610" y="1338"/>
                  <a:pt x="19438" y="1255"/>
                  <a:pt x="19227" y="1169"/>
                </a:cubicBezTo>
                <a:cubicBezTo>
                  <a:pt x="18999" y="1076"/>
                  <a:pt x="18866" y="1001"/>
                  <a:pt x="18901" y="984"/>
                </a:cubicBezTo>
                <a:cubicBezTo>
                  <a:pt x="19090" y="892"/>
                  <a:pt x="18295" y="633"/>
                  <a:pt x="17607" y="563"/>
                </a:cubicBezTo>
                <a:cubicBezTo>
                  <a:pt x="17358" y="537"/>
                  <a:pt x="17185" y="495"/>
                  <a:pt x="17026" y="422"/>
                </a:cubicBezTo>
                <a:cubicBezTo>
                  <a:pt x="16885" y="357"/>
                  <a:pt x="16657" y="298"/>
                  <a:pt x="16414" y="263"/>
                </a:cubicBezTo>
                <a:cubicBezTo>
                  <a:pt x="16201" y="233"/>
                  <a:pt x="15933" y="181"/>
                  <a:pt x="15819" y="148"/>
                </a:cubicBezTo>
                <a:cubicBezTo>
                  <a:pt x="15514" y="61"/>
                  <a:pt x="14890" y="7"/>
                  <a:pt x="14090" y="1"/>
                </a:cubicBezTo>
                <a:close/>
              </a:path>
            </a:pathLst>
          </a:custGeom>
          <a:ln w="12700">
            <a:miter lim="400000"/>
          </a:ln>
        </p:spPr>
      </p:pic>
      <p:sp>
        <p:nvSpPr>
          <p:cNvPr id="259" name="Zorgbudget voor zwaar zorgbehoevenden…"/>
          <p:cNvSpPr txBox="1"/>
          <p:nvPr/>
        </p:nvSpPr>
        <p:spPr>
          <a:xfrm>
            <a:off x="12764268" y="3819510"/>
            <a:ext cx="9760993"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t>Zorgbudget voor zwaar zorgbehoevenden</a:t>
            </a:r>
          </a:p>
          <a:p>
            <a:pPr algn="l">
              <a:spcBef>
                <a:spcPts val="5300"/>
              </a:spcBef>
              <a:defRPr sz="3800"/>
            </a:pPr>
            <a:r>
              <a:t>Zorgbudget voor ouderen met een zorgnood</a:t>
            </a:r>
          </a:p>
        </p:txBody>
      </p:sp>
      <p:pic>
        <p:nvPicPr>
          <p:cNvPr id="260" name="boosv2.jpg" descr="boosv2.jpg"/>
          <p:cNvPicPr>
            <a:picLocks noChangeAspect="1"/>
          </p:cNvPicPr>
          <p:nvPr/>
        </p:nvPicPr>
        <p:blipFill>
          <a:blip r:embed="rId3">
            <a:extLst/>
          </a:blip>
          <a:srcRect l="6499" t="5707" r="9807" b="6053"/>
          <a:stretch>
            <a:fillRect/>
          </a:stretch>
        </p:blipFill>
        <p:spPr>
          <a:xfrm>
            <a:off x="51040" y="6780291"/>
            <a:ext cx="8994088" cy="6736598"/>
          </a:xfrm>
          <a:custGeom>
            <a:avLst/>
            <a:gdLst/>
            <a:ahLst/>
            <a:cxnLst>
              <a:cxn ang="0">
                <a:pos x="wd2" y="hd2"/>
              </a:cxn>
              <a:cxn ang="5400000">
                <a:pos x="wd2" y="hd2"/>
              </a:cxn>
              <a:cxn ang="10800000">
                <a:pos x="wd2" y="hd2"/>
              </a:cxn>
              <a:cxn ang="16200000">
                <a:pos x="wd2" y="hd2"/>
              </a:cxn>
            </a:cxnLst>
            <a:rect l="0" t="0" r="r" b="b"/>
            <a:pathLst>
              <a:path w="21498" h="21599" fill="norm" stroke="1" extrusionOk="0">
                <a:moveTo>
                  <a:pt x="16811" y="0"/>
                </a:moveTo>
                <a:cubicBezTo>
                  <a:pt x="16044" y="4"/>
                  <a:pt x="14587" y="79"/>
                  <a:pt x="14132" y="154"/>
                </a:cubicBezTo>
                <a:cubicBezTo>
                  <a:pt x="13881" y="196"/>
                  <a:pt x="13469" y="248"/>
                  <a:pt x="13217" y="271"/>
                </a:cubicBezTo>
                <a:cubicBezTo>
                  <a:pt x="12965" y="294"/>
                  <a:pt x="12698" y="337"/>
                  <a:pt x="12622" y="365"/>
                </a:cubicBezTo>
                <a:cubicBezTo>
                  <a:pt x="12544" y="395"/>
                  <a:pt x="12444" y="372"/>
                  <a:pt x="12390" y="312"/>
                </a:cubicBezTo>
                <a:cubicBezTo>
                  <a:pt x="12314" y="228"/>
                  <a:pt x="12299" y="228"/>
                  <a:pt x="12314" y="311"/>
                </a:cubicBezTo>
                <a:cubicBezTo>
                  <a:pt x="12340" y="453"/>
                  <a:pt x="11950" y="600"/>
                  <a:pt x="11227" y="719"/>
                </a:cubicBezTo>
                <a:cubicBezTo>
                  <a:pt x="10558" y="829"/>
                  <a:pt x="10183" y="949"/>
                  <a:pt x="10045" y="1096"/>
                </a:cubicBezTo>
                <a:cubicBezTo>
                  <a:pt x="9994" y="1149"/>
                  <a:pt x="9924" y="1178"/>
                  <a:pt x="9888" y="1161"/>
                </a:cubicBezTo>
                <a:cubicBezTo>
                  <a:pt x="9800" y="1117"/>
                  <a:pt x="9579" y="1447"/>
                  <a:pt x="9407" y="1876"/>
                </a:cubicBezTo>
                <a:cubicBezTo>
                  <a:pt x="9239" y="2297"/>
                  <a:pt x="9104" y="2436"/>
                  <a:pt x="9000" y="2297"/>
                </a:cubicBezTo>
                <a:cubicBezTo>
                  <a:pt x="8945" y="2223"/>
                  <a:pt x="8953" y="2149"/>
                  <a:pt x="9037" y="1978"/>
                </a:cubicBezTo>
                <a:lnTo>
                  <a:pt x="9147" y="1755"/>
                </a:lnTo>
                <a:lnTo>
                  <a:pt x="8990" y="1919"/>
                </a:lnTo>
                <a:cubicBezTo>
                  <a:pt x="8791" y="2129"/>
                  <a:pt x="8519" y="2559"/>
                  <a:pt x="8519" y="2665"/>
                </a:cubicBezTo>
                <a:cubicBezTo>
                  <a:pt x="8519" y="2709"/>
                  <a:pt x="8478" y="2850"/>
                  <a:pt x="8428" y="2979"/>
                </a:cubicBezTo>
                <a:cubicBezTo>
                  <a:pt x="8378" y="3108"/>
                  <a:pt x="8339" y="3268"/>
                  <a:pt x="8341" y="3335"/>
                </a:cubicBezTo>
                <a:cubicBezTo>
                  <a:pt x="8344" y="3403"/>
                  <a:pt x="8378" y="3364"/>
                  <a:pt x="8417" y="3250"/>
                </a:cubicBezTo>
                <a:cubicBezTo>
                  <a:pt x="8456" y="3136"/>
                  <a:pt x="8549" y="2955"/>
                  <a:pt x="8624" y="2849"/>
                </a:cubicBezTo>
                <a:cubicBezTo>
                  <a:pt x="8740" y="2684"/>
                  <a:pt x="8765" y="2675"/>
                  <a:pt x="8797" y="2788"/>
                </a:cubicBezTo>
                <a:cubicBezTo>
                  <a:pt x="8818" y="2860"/>
                  <a:pt x="8792" y="3003"/>
                  <a:pt x="8739" y="3105"/>
                </a:cubicBezTo>
                <a:cubicBezTo>
                  <a:pt x="8616" y="3339"/>
                  <a:pt x="8605" y="3559"/>
                  <a:pt x="8722" y="3428"/>
                </a:cubicBezTo>
                <a:cubicBezTo>
                  <a:pt x="8782" y="3362"/>
                  <a:pt x="8833" y="3366"/>
                  <a:pt x="8913" y="3445"/>
                </a:cubicBezTo>
                <a:cubicBezTo>
                  <a:pt x="9016" y="3545"/>
                  <a:pt x="9016" y="3566"/>
                  <a:pt x="8921" y="3813"/>
                </a:cubicBezTo>
                <a:cubicBezTo>
                  <a:pt x="8865" y="3956"/>
                  <a:pt x="8834" y="4108"/>
                  <a:pt x="8853" y="4148"/>
                </a:cubicBezTo>
                <a:cubicBezTo>
                  <a:pt x="8872" y="4189"/>
                  <a:pt x="8840" y="4259"/>
                  <a:pt x="8780" y="4304"/>
                </a:cubicBezTo>
                <a:cubicBezTo>
                  <a:pt x="8680" y="4379"/>
                  <a:pt x="8683" y="4399"/>
                  <a:pt x="8818" y="4591"/>
                </a:cubicBezTo>
                <a:cubicBezTo>
                  <a:pt x="8993" y="4841"/>
                  <a:pt x="9768" y="5285"/>
                  <a:pt x="10195" y="5381"/>
                </a:cubicBezTo>
                <a:cubicBezTo>
                  <a:pt x="11068" y="5579"/>
                  <a:pt x="11069" y="5581"/>
                  <a:pt x="10867" y="6237"/>
                </a:cubicBezTo>
                <a:cubicBezTo>
                  <a:pt x="10775" y="6536"/>
                  <a:pt x="10720" y="6877"/>
                  <a:pt x="10721" y="7130"/>
                </a:cubicBezTo>
                <a:cubicBezTo>
                  <a:pt x="10723" y="7456"/>
                  <a:pt x="10735" y="7500"/>
                  <a:pt x="10779" y="7354"/>
                </a:cubicBezTo>
                <a:cubicBezTo>
                  <a:pt x="10809" y="7253"/>
                  <a:pt x="10858" y="7171"/>
                  <a:pt x="10887" y="7171"/>
                </a:cubicBezTo>
                <a:cubicBezTo>
                  <a:pt x="10917" y="7171"/>
                  <a:pt x="11016" y="6936"/>
                  <a:pt x="11106" y="6651"/>
                </a:cubicBezTo>
                <a:cubicBezTo>
                  <a:pt x="11197" y="6366"/>
                  <a:pt x="11367" y="6009"/>
                  <a:pt x="11485" y="5856"/>
                </a:cubicBezTo>
                <a:lnTo>
                  <a:pt x="11698" y="5579"/>
                </a:lnTo>
                <a:lnTo>
                  <a:pt x="14548" y="5569"/>
                </a:lnTo>
                <a:cubicBezTo>
                  <a:pt x="17602" y="5557"/>
                  <a:pt x="18168" y="5499"/>
                  <a:pt x="18933" y="5118"/>
                </a:cubicBezTo>
                <a:cubicBezTo>
                  <a:pt x="19560" y="4806"/>
                  <a:pt x="19826" y="4524"/>
                  <a:pt x="20019" y="3969"/>
                </a:cubicBezTo>
                <a:cubicBezTo>
                  <a:pt x="20104" y="3723"/>
                  <a:pt x="20111" y="3616"/>
                  <a:pt x="20057" y="3409"/>
                </a:cubicBezTo>
                <a:cubicBezTo>
                  <a:pt x="20021" y="3268"/>
                  <a:pt x="20006" y="3121"/>
                  <a:pt x="20024" y="3081"/>
                </a:cubicBezTo>
                <a:cubicBezTo>
                  <a:pt x="20140" y="2830"/>
                  <a:pt x="18245" y="671"/>
                  <a:pt x="17724" y="460"/>
                </a:cubicBezTo>
                <a:cubicBezTo>
                  <a:pt x="17581" y="402"/>
                  <a:pt x="17458" y="295"/>
                  <a:pt x="17442" y="217"/>
                </a:cubicBezTo>
                <a:cubicBezTo>
                  <a:pt x="17427" y="139"/>
                  <a:pt x="17356" y="53"/>
                  <a:pt x="17287" y="23"/>
                </a:cubicBezTo>
                <a:cubicBezTo>
                  <a:pt x="17246" y="6"/>
                  <a:pt x="17067" y="-1"/>
                  <a:pt x="16811" y="0"/>
                </a:cubicBezTo>
                <a:close/>
                <a:moveTo>
                  <a:pt x="10833" y="407"/>
                </a:moveTo>
                <a:cubicBezTo>
                  <a:pt x="10812" y="406"/>
                  <a:pt x="10787" y="412"/>
                  <a:pt x="10765" y="424"/>
                </a:cubicBezTo>
                <a:cubicBezTo>
                  <a:pt x="10716" y="450"/>
                  <a:pt x="10731" y="470"/>
                  <a:pt x="10802" y="474"/>
                </a:cubicBezTo>
                <a:cubicBezTo>
                  <a:pt x="10866" y="477"/>
                  <a:pt x="10903" y="457"/>
                  <a:pt x="10882" y="430"/>
                </a:cubicBezTo>
                <a:cubicBezTo>
                  <a:pt x="10872" y="417"/>
                  <a:pt x="10854" y="409"/>
                  <a:pt x="10833" y="407"/>
                </a:cubicBezTo>
                <a:close/>
                <a:moveTo>
                  <a:pt x="8523" y="3744"/>
                </a:moveTo>
                <a:cubicBezTo>
                  <a:pt x="8488" y="3744"/>
                  <a:pt x="8458" y="3780"/>
                  <a:pt x="8458" y="3825"/>
                </a:cubicBezTo>
                <a:cubicBezTo>
                  <a:pt x="8458" y="3870"/>
                  <a:pt x="8470" y="3907"/>
                  <a:pt x="8485" y="3907"/>
                </a:cubicBezTo>
                <a:cubicBezTo>
                  <a:pt x="8500" y="3907"/>
                  <a:pt x="8529" y="3870"/>
                  <a:pt x="8550" y="3825"/>
                </a:cubicBezTo>
                <a:cubicBezTo>
                  <a:pt x="8571" y="3780"/>
                  <a:pt x="8559" y="3744"/>
                  <a:pt x="8523" y="3744"/>
                </a:cubicBezTo>
                <a:close/>
                <a:moveTo>
                  <a:pt x="19183" y="6438"/>
                </a:moveTo>
                <a:cubicBezTo>
                  <a:pt x="19125" y="6442"/>
                  <a:pt x="19081" y="6474"/>
                  <a:pt x="19090" y="6529"/>
                </a:cubicBezTo>
                <a:cubicBezTo>
                  <a:pt x="19098" y="6581"/>
                  <a:pt x="19010" y="6658"/>
                  <a:pt x="18893" y="6700"/>
                </a:cubicBezTo>
                <a:cubicBezTo>
                  <a:pt x="18461" y="6857"/>
                  <a:pt x="18220" y="7463"/>
                  <a:pt x="18345" y="8084"/>
                </a:cubicBezTo>
                <a:cubicBezTo>
                  <a:pt x="18433" y="8522"/>
                  <a:pt x="18833" y="9082"/>
                  <a:pt x="19004" y="9009"/>
                </a:cubicBezTo>
                <a:cubicBezTo>
                  <a:pt x="19157" y="8945"/>
                  <a:pt x="19521" y="9524"/>
                  <a:pt x="19440" y="9700"/>
                </a:cubicBezTo>
                <a:cubicBezTo>
                  <a:pt x="19411" y="9763"/>
                  <a:pt x="19401" y="9844"/>
                  <a:pt x="19418" y="9880"/>
                </a:cubicBezTo>
                <a:cubicBezTo>
                  <a:pt x="19466" y="9982"/>
                  <a:pt x="19564" y="9955"/>
                  <a:pt x="19547" y="9844"/>
                </a:cubicBezTo>
                <a:cubicBezTo>
                  <a:pt x="19539" y="9789"/>
                  <a:pt x="19636" y="9674"/>
                  <a:pt x="19762" y="9591"/>
                </a:cubicBezTo>
                <a:cubicBezTo>
                  <a:pt x="19943" y="9471"/>
                  <a:pt x="20013" y="9460"/>
                  <a:pt x="20081" y="9536"/>
                </a:cubicBezTo>
                <a:cubicBezTo>
                  <a:pt x="20191" y="9658"/>
                  <a:pt x="20674" y="9532"/>
                  <a:pt x="21028" y="9290"/>
                </a:cubicBezTo>
                <a:cubicBezTo>
                  <a:pt x="21379" y="9051"/>
                  <a:pt x="21473" y="8810"/>
                  <a:pt x="21494" y="8091"/>
                </a:cubicBezTo>
                <a:cubicBezTo>
                  <a:pt x="21513" y="7411"/>
                  <a:pt x="21459" y="7200"/>
                  <a:pt x="21237" y="7087"/>
                </a:cubicBezTo>
                <a:cubicBezTo>
                  <a:pt x="21154" y="7045"/>
                  <a:pt x="21094" y="6968"/>
                  <a:pt x="21103" y="6916"/>
                </a:cubicBezTo>
                <a:cubicBezTo>
                  <a:pt x="21120" y="6813"/>
                  <a:pt x="20591" y="6526"/>
                  <a:pt x="20374" y="6520"/>
                </a:cubicBezTo>
                <a:cubicBezTo>
                  <a:pt x="20301" y="6518"/>
                  <a:pt x="20225" y="6551"/>
                  <a:pt x="20206" y="6592"/>
                </a:cubicBezTo>
                <a:cubicBezTo>
                  <a:pt x="20165" y="6681"/>
                  <a:pt x="19434" y="6609"/>
                  <a:pt x="19352" y="6508"/>
                </a:cubicBezTo>
                <a:cubicBezTo>
                  <a:pt x="19309" y="6456"/>
                  <a:pt x="19240" y="6433"/>
                  <a:pt x="19183" y="6438"/>
                </a:cubicBezTo>
                <a:close/>
                <a:moveTo>
                  <a:pt x="12422" y="7093"/>
                </a:moveTo>
                <a:cubicBezTo>
                  <a:pt x="12362" y="7093"/>
                  <a:pt x="12290" y="7096"/>
                  <a:pt x="12203" y="7102"/>
                </a:cubicBezTo>
                <a:cubicBezTo>
                  <a:pt x="11814" y="7128"/>
                  <a:pt x="11748" y="7157"/>
                  <a:pt x="11637" y="7346"/>
                </a:cubicBezTo>
                <a:cubicBezTo>
                  <a:pt x="11567" y="7464"/>
                  <a:pt x="11444" y="7582"/>
                  <a:pt x="11362" y="7610"/>
                </a:cubicBezTo>
                <a:cubicBezTo>
                  <a:pt x="11194" y="7666"/>
                  <a:pt x="11012" y="8021"/>
                  <a:pt x="10876" y="8558"/>
                </a:cubicBezTo>
                <a:cubicBezTo>
                  <a:pt x="10712" y="9204"/>
                  <a:pt x="10824" y="10801"/>
                  <a:pt x="11021" y="10638"/>
                </a:cubicBezTo>
                <a:cubicBezTo>
                  <a:pt x="11123" y="10554"/>
                  <a:pt x="11211" y="10834"/>
                  <a:pt x="11171" y="11118"/>
                </a:cubicBezTo>
                <a:cubicBezTo>
                  <a:pt x="11121" y="11476"/>
                  <a:pt x="11008" y="11616"/>
                  <a:pt x="10857" y="11510"/>
                </a:cubicBezTo>
                <a:cubicBezTo>
                  <a:pt x="10713" y="11409"/>
                  <a:pt x="10082" y="11525"/>
                  <a:pt x="9898" y="11687"/>
                </a:cubicBezTo>
                <a:cubicBezTo>
                  <a:pt x="9714" y="11847"/>
                  <a:pt x="9350" y="12586"/>
                  <a:pt x="9116" y="13273"/>
                </a:cubicBezTo>
                <a:cubicBezTo>
                  <a:pt x="8926" y="13831"/>
                  <a:pt x="8677" y="14996"/>
                  <a:pt x="8732" y="15070"/>
                </a:cubicBezTo>
                <a:cubicBezTo>
                  <a:pt x="8749" y="15092"/>
                  <a:pt x="8734" y="15155"/>
                  <a:pt x="8700" y="15211"/>
                </a:cubicBezTo>
                <a:cubicBezTo>
                  <a:pt x="8665" y="15267"/>
                  <a:pt x="8609" y="15542"/>
                  <a:pt x="8575" y="15822"/>
                </a:cubicBezTo>
                <a:cubicBezTo>
                  <a:pt x="8542" y="16102"/>
                  <a:pt x="8478" y="16446"/>
                  <a:pt x="8434" y="16585"/>
                </a:cubicBezTo>
                <a:cubicBezTo>
                  <a:pt x="8361" y="16818"/>
                  <a:pt x="8318" y="16849"/>
                  <a:pt x="7918" y="16948"/>
                </a:cubicBezTo>
                <a:lnTo>
                  <a:pt x="7481" y="17056"/>
                </a:lnTo>
                <a:lnTo>
                  <a:pt x="7070" y="16625"/>
                </a:lnTo>
                <a:cubicBezTo>
                  <a:pt x="6095" y="15603"/>
                  <a:pt x="5255" y="14409"/>
                  <a:pt x="5255" y="14044"/>
                </a:cubicBezTo>
                <a:cubicBezTo>
                  <a:pt x="5255" y="13869"/>
                  <a:pt x="5501" y="13700"/>
                  <a:pt x="5760" y="13698"/>
                </a:cubicBezTo>
                <a:cubicBezTo>
                  <a:pt x="6014" y="13697"/>
                  <a:pt x="6139" y="13409"/>
                  <a:pt x="6027" y="13082"/>
                </a:cubicBezTo>
                <a:cubicBezTo>
                  <a:pt x="5940" y="12826"/>
                  <a:pt x="5937" y="12513"/>
                  <a:pt x="6019" y="12307"/>
                </a:cubicBezTo>
                <a:cubicBezTo>
                  <a:pt x="6071" y="12176"/>
                  <a:pt x="6104" y="12167"/>
                  <a:pt x="6230" y="12244"/>
                </a:cubicBezTo>
                <a:cubicBezTo>
                  <a:pt x="6659" y="12505"/>
                  <a:pt x="6672" y="11466"/>
                  <a:pt x="6247" y="10862"/>
                </a:cubicBezTo>
                <a:cubicBezTo>
                  <a:pt x="6152" y="10726"/>
                  <a:pt x="6135" y="10652"/>
                  <a:pt x="6185" y="10586"/>
                </a:cubicBezTo>
                <a:cubicBezTo>
                  <a:pt x="6272" y="10470"/>
                  <a:pt x="6231" y="10335"/>
                  <a:pt x="5940" y="9761"/>
                </a:cubicBezTo>
                <a:cubicBezTo>
                  <a:pt x="5529" y="8951"/>
                  <a:pt x="5153" y="8754"/>
                  <a:pt x="4510" y="9012"/>
                </a:cubicBezTo>
                <a:cubicBezTo>
                  <a:pt x="4315" y="9090"/>
                  <a:pt x="4095" y="9148"/>
                  <a:pt x="4019" y="9142"/>
                </a:cubicBezTo>
                <a:cubicBezTo>
                  <a:pt x="3929" y="9134"/>
                  <a:pt x="3774" y="9271"/>
                  <a:pt x="3571" y="9537"/>
                </a:cubicBezTo>
                <a:cubicBezTo>
                  <a:pt x="3400" y="9761"/>
                  <a:pt x="3238" y="9945"/>
                  <a:pt x="3210" y="9945"/>
                </a:cubicBezTo>
                <a:cubicBezTo>
                  <a:pt x="3095" y="9945"/>
                  <a:pt x="3020" y="10500"/>
                  <a:pt x="3090" y="10845"/>
                </a:cubicBezTo>
                <a:cubicBezTo>
                  <a:pt x="3127" y="11033"/>
                  <a:pt x="3151" y="11301"/>
                  <a:pt x="3142" y="11442"/>
                </a:cubicBezTo>
                <a:cubicBezTo>
                  <a:pt x="3133" y="11585"/>
                  <a:pt x="3174" y="11797"/>
                  <a:pt x="3235" y="11919"/>
                </a:cubicBezTo>
                <a:cubicBezTo>
                  <a:pt x="3352" y="12158"/>
                  <a:pt x="3321" y="12328"/>
                  <a:pt x="3165" y="12292"/>
                </a:cubicBezTo>
                <a:cubicBezTo>
                  <a:pt x="3109" y="12279"/>
                  <a:pt x="2985" y="12423"/>
                  <a:pt x="2869" y="12637"/>
                </a:cubicBezTo>
                <a:cubicBezTo>
                  <a:pt x="2559" y="13205"/>
                  <a:pt x="2433" y="13347"/>
                  <a:pt x="2139" y="13463"/>
                </a:cubicBezTo>
                <a:cubicBezTo>
                  <a:pt x="1939" y="13542"/>
                  <a:pt x="1823" y="13655"/>
                  <a:pt x="1703" y="13887"/>
                </a:cubicBezTo>
                <a:cubicBezTo>
                  <a:pt x="1613" y="14060"/>
                  <a:pt x="1422" y="14310"/>
                  <a:pt x="1278" y="14443"/>
                </a:cubicBezTo>
                <a:cubicBezTo>
                  <a:pt x="983" y="14714"/>
                  <a:pt x="899" y="14895"/>
                  <a:pt x="721" y="15655"/>
                </a:cubicBezTo>
                <a:cubicBezTo>
                  <a:pt x="652" y="15947"/>
                  <a:pt x="529" y="16371"/>
                  <a:pt x="446" y="16597"/>
                </a:cubicBezTo>
                <a:cubicBezTo>
                  <a:pt x="105" y="17527"/>
                  <a:pt x="-87" y="19011"/>
                  <a:pt x="38" y="19760"/>
                </a:cubicBezTo>
                <a:cubicBezTo>
                  <a:pt x="152" y="20447"/>
                  <a:pt x="195" y="20594"/>
                  <a:pt x="274" y="20571"/>
                </a:cubicBezTo>
                <a:cubicBezTo>
                  <a:pt x="315" y="20559"/>
                  <a:pt x="378" y="20659"/>
                  <a:pt x="414" y="20795"/>
                </a:cubicBezTo>
                <a:cubicBezTo>
                  <a:pt x="449" y="20930"/>
                  <a:pt x="517" y="21040"/>
                  <a:pt x="565" y="21040"/>
                </a:cubicBezTo>
                <a:cubicBezTo>
                  <a:pt x="613" y="21040"/>
                  <a:pt x="668" y="21097"/>
                  <a:pt x="688" y="21164"/>
                </a:cubicBezTo>
                <a:cubicBezTo>
                  <a:pt x="709" y="21238"/>
                  <a:pt x="801" y="21286"/>
                  <a:pt x="922" y="21286"/>
                </a:cubicBezTo>
                <a:cubicBezTo>
                  <a:pt x="1032" y="21286"/>
                  <a:pt x="1154" y="21338"/>
                  <a:pt x="1194" y="21403"/>
                </a:cubicBezTo>
                <a:cubicBezTo>
                  <a:pt x="1234" y="21468"/>
                  <a:pt x="1341" y="21535"/>
                  <a:pt x="1430" y="21553"/>
                </a:cubicBezTo>
                <a:cubicBezTo>
                  <a:pt x="1520" y="21571"/>
                  <a:pt x="1635" y="21575"/>
                  <a:pt x="1686" y="21563"/>
                </a:cubicBezTo>
                <a:cubicBezTo>
                  <a:pt x="1736" y="21551"/>
                  <a:pt x="2004" y="21517"/>
                  <a:pt x="2281" y="21487"/>
                </a:cubicBezTo>
                <a:cubicBezTo>
                  <a:pt x="2558" y="21457"/>
                  <a:pt x="2800" y="21399"/>
                  <a:pt x="2818" y="21359"/>
                </a:cubicBezTo>
                <a:cubicBezTo>
                  <a:pt x="2867" y="21253"/>
                  <a:pt x="3379" y="21268"/>
                  <a:pt x="3429" y="21376"/>
                </a:cubicBezTo>
                <a:cubicBezTo>
                  <a:pt x="3489" y="21506"/>
                  <a:pt x="3928" y="21411"/>
                  <a:pt x="4071" y="21238"/>
                </a:cubicBezTo>
                <a:cubicBezTo>
                  <a:pt x="4183" y="21103"/>
                  <a:pt x="4203" y="21102"/>
                  <a:pt x="4403" y="21230"/>
                </a:cubicBezTo>
                <a:cubicBezTo>
                  <a:pt x="4521" y="21305"/>
                  <a:pt x="4733" y="21385"/>
                  <a:pt x="4875" y="21409"/>
                </a:cubicBezTo>
                <a:cubicBezTo>
                  <a:pt x="5093" y="21446"/>
                  <a:pt x="5109" y="21440"/>
                  <a:pt x="4985" y="21367"/>
                </a:cubicBezTo>
                <a:cubicBezTo>
                  <a:pt x="4885" y="21309"/>
                  <a:pt x="4858" y="21254"/>
                  <a:pt x="4900" y="21198"/>
                </a:cubicBezTo>
                <a:cubicBezTo>
                  <a:pt x="4941" y="21142"/>
                  <a:pt x="5207" y="21175"/>
                  <a:pt x="5718" y="21296"/>
                </a:cubicBezTo>
                <a:cubicBezTo>
                  <a:pt x="6639" y="21515"/>
                  <a:pt x="7798" y="21540"/>
                  <a:pt x="9252" y="21375"/>
                </a:cubicBezTo>
                <a:cubicBezTo>
                  <a:pt x="10102" y="21278"/>
                  <a:pt x="10353" y="21217"/>
                  <a:pt x="10868" y="20979"/>
                </a:cubicBezTo>
                <a:cubicBezTo>
                  <a:pt x="11204" y="20825"/>
                  <a:pt x="11643" y="20577"/>
                  <a:pt x="11844" y="20430"/>
                </a:cubicBezTo>
                <a:cubicBezTo>
                  <a:pt x="12046" y="20282"/>
                  <a:pt x="12527" y="20043"/>
                  <a:pt x="12912" y="19899"/>
                </a:cubicBezTo>
                <a:cubicBezTo>
                  <a:pt x="13298" y="19755"/>
                  <a:pt x="13778" y="19569"/>
                  <a:pt x="13980" y="19487"/>
                </a:cubicBezTo>
                <a:cubicBezTo>
                  <a:pt x="14908" y="19106"/>
                  <a:pt x="18563" y="17778"/>
                  <a:pt x="18681" y="17778"/>
                </a:cubicBezTo>
                <a:cubicBezTo>
                  <a:pt x="18715" y="17778"/>
                  <a:pt x="18858" y="17621"/>
                  <a:pt x="18997" y="17430"/>
                </a:cubicBezTo>
                <a:cubicBezTo>
                  <a:pt x="19223" y="17120"/>
                  <a:pt x="19242" y="17068"/>
                  <a:pt x="19167" y="16933"/>
                </a:cubicBezTo>
                <a:cubicBezTo>
                  <a:pt x="19121" y="16850"/>
                  <a:pt x="19052" y="16807"/>
                  <a:pt x="19015" y="16837"/>
                </a:cubicBezTo>
                <a:cubicBezTo>
                  <a:pt x="18977" y="16868"/>
                  <a:pt x="18905" y="16873"/>
                  <a:pt x="18856" y="16848"/>
                </a:cubicBezTo>
                <a:cubicBezTo>
                  <a:pt x="18777" y="16807"/>
                  <a:pt x="18779" y="16766"/>
                  <a:pt x="18870" y="16535"/>
                </a:cubicBezTo>
                <a:cubicBezTo>
                  <a:pt x="18948" y="16335"/>
                  <a:pt x="18974" y="16051"/>
                  <a:pt x="18978" y="15411"/>
                </a:cubicBezTo>
                <a:cubicBezTo>
                  <a:pt x="18981" y="14770"/>
                  <a:pt x="19003" y="14555"/>
                  <a:pt x="19061" y="14555"/>
                </a:cubicBezTo>
                <a:cubicBezTo>
                  <a:pt x="19246" y="14555"/>
                  <a:pt x="19325" y="14037"/>
                  <a:pt x="19168" y="13862"/>
                </a:cubicBezTo>
                <a:cubicBezTo>
                  <a:pt x="19103" y="13791"/>
                  <a:pt x="19089" y="13668"/>
                  <a:pt x="19114" y="13423"/>
                </a:cubicBezTo>
                <a:cubicBezTo>
                  <a:pt x="19148" y="13083"/>
                  <a:pt x="19081" y="12600"/>
                  <a:pt x="18926" y="12066"/>
                </a:cubicBezTo>
                <a:cubicBezTo>
                  <a:pt x="18880" y="11909"/>
                  <a:pt x="18808" y="11560"/>
                  <a:pt x="18764" y="11291"/>
                </a:cubicBezTo>
                <a:cubicBezTo>
                  <a:pt x="18721" y="11022"/>
                  <a:pt x="18648" y="10721"/>
                  <a:pt x="18602" y="10624"/>
                </a:cubicBezTo>
                <a:cubicBezTo>
                  <a:pt x="18518" y="10446"/>
                  <a:pt x="18125" y="10191"/>
                  <a:pt x="17930" y="10188"/>
                </a:cubicBezTo>
                <a:cubicBezTo>
                  <a:pt x="17872" y="10187"/>
                  <a:pt x="17756" y="10115"/>
                  <a:pt x="17673" y="10030"/>
                </a:cubicBezTo>
                <a:cubicBezTo>
                  <a:pt x="17552" y="9906"/>
                  <a:pt x="17459" y="9885"/>
                  <a:pt x="17215" y="9922"/>
                </a:cubicBezTo>
                <a:cubicBezTo>
                  <a:pt x="16866" y="9974"/>
                  <a:pt x="16451" y="10223"/>
                  <a:pt x="16451" y="10380"/>
                </a:cubicBezTo>
                <a:cubicBezTo>
                  <a:pt x="16451" y="10438"/>
                  <a:pt x="16372" y="10587"/>
                  <a:pt x="16274" y="10712"/>
                </a:cubicBezTo>
                <a:cubicBezTo>
                  <a:pt x="16177" y="10836"/>
                  <a:pt x="16051" y="11110"/>
                  <a:pt x="15995" y="11319"/>
                </a:cubicBezTo>
                <a:cubicBezTo>
                  <a:pt x="15940" y="11528"/>
                  <a:pt x="15851" y="11804"/>
                  <a:pt x="15799" y="11932"/>
                </a:cubicBezTo>
                <a:cubicBezTo>
                  <a:pt x="15747" y="12060"/>
                  <a:pt x="15697" y="12317"/>
                  <a:pt x="15688" y="12505"/>
                </a:cubicBezTo>
                <a:cubicBezTo>
                  <a:pt x="15679" y="12692"/>
                  <a:pt x="15614" y="12974"/>
                  <a:pt x="15542" y="13129"/>
                </a:cubicBezTo>
                <a:cubicBezTo>
                  <a:pt x="15277" y="13704"/>
                  <a:pt x="15200" y="14294"/>
                  <a:pt x="15148" y="16149"/>
                </a:cubicBezTo>
                <a:cubicBezTo>
                  <a:pt x="15139" y="16488"/>
                  <a:pt x="15109" y="16813"/>
                  <a:pt x="15082" y="16872"/>
                </a:cubicBezTo>
                <a:cubicBezTo>
                  <a:pt x="15045" y="16952"/>
                  <a:pt x="14939" y="16966"/>
                  <a:pt x="14661" y="16924"/>
                </a:cubicBezTo>
                <a:cubicBezTo>
                  <a:pt x="14457" y="16893"/>
                  <a:pt x="14270" y="16852"/>
                  <a:pt x="14248" y="16834"/>
                </a:cubicBezTo>
                <a:cubicBezTo>
                  <a:pt x="14226" y="16815"/>
                  <a:pt x="14242" y="16559"/>
                  <a:pt x="14283" y="16264"/>
                </a:cubicBezTo>
                <a:cubicBezTo>
                  <a:pt x="14367" y="15665"/>
                  <a:pt x="14327" y="14813"/>
                  <a:pt x="14164" y="13739"/>
                </a:cubicBezTo>
                <a:cubicBezTo>
                  <a:pt x="13989" y="12592"/>
                  <a:pt x="13845" y="12270"/>
                  <a:pt x="13466" y="12179"/>
                </a:cubicBezTo>
                <a:cubicBezTo>
                  <a:pt x="13106" y="12092"/>
                  <a:pt x="13028" y="12007"/>
                  <a:pt x="13072" y="11756"/>
                </a:cubicBezTo>
                <a:cubicBezTo>
                  <a:pt x="13093" y="11635"/>
                  <a:pt x="13135" y="11500"/>
                  <a:pt x="13164" y="11457"/>
                </a:cubicBezTo>
                <a:cubicBezTo>
                  <a:pt x="13193" y="11415"/>
                  <a:pt x="13217" y="11300"/>
                  <a:pt x="13217" y="11202"/>
                </a:cubicBezTo>
                <a:cubicBezTo>
                  <a:pt x="13217" y="11006"/>
                  <a:pt x="13450" y="10760"/>
                  <a:pt x="13635" y="10760"/>
                </a:cubicBezTo>
                <a:cubicBezTo>
                  <a:pt x="13855" y="10760"/>
                  <a:pt x="13892" y="10280"/>
                  <a:pt x="13712" y="9782"/>
                </a:cubicBezTo>
                <a:cubicBezTo>
                  <a:pt x="13649" y="9607"/>
                  <a:pt x="13614" y="9441"/>
                  <a:pt x="13635" y="9413"/>
                </a:cubicBezTo>
                <a:cubicBezTo>
                  <a:pt x="13656" y="9385"/>
                  <a:pt x="13674" y="9190"/>
                  <a:pt x="13674" y="8981"/>
                </a:cubicBezTo>
                <a:cubicBezTo>
                  <a:pt x="13675" y="8623"/>
                  <a:pt x="13686" y="8598"/>
                  <a:pt x="13858" y="8558"/>
                </a:cubicBezTo>
                <a:cubicBezTo>
                  <a:pt x="13959" y="8534"/>
                  <a:pt x="14034" y="8488"/>
                  <a:pt x="14025" y="8454"/>
                </a:cubicBezTo>
                <a:cubicBezTo>
                  <a:pt x="14016" y="8421"/>
                  <a:pt x="14050" y="8260"/>
                  <a:pt x="14101" y="8098"/>
                </a:cubicBezTo>
                <a:cubicBezTo>
                  <a:pt x="14223" y="7709"/>
                  <a:pt x="14225" y="7715"/>
                  <a:pt x="13987" y="7775"/>
                </a:cubicBezTo>
                <a:cubicBezTo>
                  <a:pt x="13746" y="7836"/>
                  <a:pt x="13462" y="7713"/>
                  <a:pt x="13462" y="7548"/>
                </a:cubicBezTo>
                <a:cubicBezTo>
                  <a:pt x="13462" y="7419"/>
                  <a:pt x="13280" y="7336"/>
                  <a:pt x="12996" y="7335"/>
                </a:cubicBezTo>
                <a:cubicBezTo>
                  <a:pt x="12891" y="7334"/>
                  <a:pt x="12768" y="7274"/>
                  <a:pt x="12724" y="7202"/>
                </a:cubicBezTo>
                <a:cubicBezTo>
                  <a:pt x="12676" y="7125"/>
                  <a:pt x="12603" y="7094"/>
                  <a:pt x="12422" y="7093"/>
                </a:cubicBezTo>
                <a:close/>
                <a:moveTo>
                  <a:pt x="18111" y="9715"/>
                </a:moveTo>
                <a:cubicBezTo>
                  <a:pt x="17973" y="9751"/>
                  <a:pt x="17952" y="9924"/>
                  <a:pt x="18080" y="9969"/>
                </a:cubicBezTo>
                <a:cubicBezTo>
                  <a:pt x="18140" y="9990"/>
                  <a:pt x="18207" y="10012"/>
                  <a:pt x="18229" y="10017"/>
                </a:cubicBezTo>
                <a:cubicBezTo>
                  <a:pt x="18251" y="10022"/>
                  <a:pt x="18255" y="9951"/>
                  <a:pt x="18237" y="9859"/>
                </a:cubicBezTo>
                <a:cubicBezTo>
                  <a:pt x="18219" y="9765"/>
                  <a:pt x="18164" y="9702"/>
                  <a:pt x="18111" y="9715"/>
                </a:cubicBezTo>
                <a:close/>
                <a:moveTo>
                  <a:pt x="17976" y="18877"/>
                </a:moveTo>
                <a:cubicBezTo>
                  <a:pt x="17976" y="18853"/>
                  <a:pt x="16614" y="19446"/>
                  <a:pt x="16328" y="19594"/>
                </a:cubicBezTo>
                <a:cubicBezTo>
                  <a:pt x="16082" y="19721"/>
                  <a:pt x="16466" y="19637"/>
                  <a:pt x="16995" y="19447"/>
                </a:cubicBezTo>
                <a:cubicBezTo>
                  <a:pt x="17479" y="19274"/>
                  <a:pt x="17976" y="18985"/>
                  <a:pt x="17976" y="18877"/>
                </a:cubicBezTo>
                <a:close/>
                <a:moveTo>
                  <a:pt x="12907" y="20562"/>
                </a:moveTo>
                <a:cubicBezTo>
                  <a:pt x="12886" y="20561"/>
                  <a:pt x="12861" y="20565"/>
                  <a:pt x="12839" y="20577"/>
                </a:cubicBezTo>
                <a:cubicBezTo>
                  <a:pt x="12791" y="20603"/>
                  <a:pt x="12805" y="20623"/>
                  <a:pt x="12876" y="20627"/>
                </a:cubicBezTo>
                <a:cubicBezTo>
                  <a:pt x="12941" y="20630"/>
                  <a:pt x="12977" y="20611"/>
                  <a:pt x="12957" y="20584"/>
                </a:cubicBezTo>
                <a:cubicBezTo>
                  <a:pt x="12947" y="20570"/>
                  <a:pt x="12928" y="20563"/>
                  <a:pt x="12907" y="20562"/>
                </a:cubicBezTo>
                <a:close/>
                <a:moveTo>
                  <a:pt x="12620" y="20662"/>
                </a:moveTo>
                <a:cubicBezTo>
                  <a:pt x="12593" y="20665"/>
                  <a:pt x="12547" y="20671"/>
                  <a:pt x="12485" y="20683"/>
                </a:cubicBezTo>
                <a:cubicBezTo>
                  <a:pt x="12334" y="20711"/>
                  <a:pt x="12114" y="20801"/>
                  <a:pt x="11997" y="20884"/>
                </a:cubicBezTo>
                <a:cubicBezTo>
                  <a:pt x="11704" y="21090"/>
                  <a:pt x="11825" y="21071"/>
                  <a:pt x="12333" y="20833"/>
                </a:cubicBezTo>
                <a:cubicBezTo>
                  <a:pt x="12622" y="20697"/>
                  <a:pt x="12703" y="20656"/>
                  <a:pt x="12620" y="20662"/>
                </a:cubicBezTo>
                <a:close/>
                <a:moveTo>
                  <a:pt x="5402" y="21459"/>
                </a:moveTo>
                <a:cubicBezTo>
                  <a:pt x="5381" y="21458"/>
                  <a:pt x="5357" y="21463"/>
                  <a:pt x="5335" y="21474"/>
                </a:cubicBezTo>
                <a:cubicBezTo>
                  <a:pt x="5286" y="21500"/>
                  <a:pt x="5301" y="21520"/>
                  <a:pt x="5372" y="21524"/>
                </a:cubicBezTo>
                <a:cubicBezTo>
                  <a:pt x="5436" y="21527"/>
                  <a:pt x="5472" y="21508"/>
                  <a:pt x="5452" y="21481"/>
                </a:cubicBezTo>
                <a:cubicBezTo>
                  <a:pt x="5441" y="21467"/>
                  <a:pt x="5423" y="21460"/>
                  <a:pt x="5402" y="21459"/>
                </a:cubicBezTo>
                <a:close/>
                <a:moveTo>
                  <a:pt x="5652" y="21540"/>
                </a:moveTo>
                <a:cubicBezTo>
                  <a:pt x="5624" y="21540"/>
                  <a:pt x="5596" y="21547"/>
                  <a:pt x="5575" y="21558"/>
                </a:cubicBezTo>
                <a:cubicBezTo>
                  <a:pt x="5533" y="21581"/>
                  <a:pt x="5568" y="21599"/>
                  <a:pt x="5652" y="21599"/>
                </a:cubicBezTo>
                <a:cubicBezTo>
                  <a:pt x="5736" y="21599"/>
                  <a:pt x="5770" y="21581"/>
                  <a:pt x="5728" y="21558"/>
                </a:cubicBezTo>
                <a:cubicBezTo>
                  <a:pt x="5707" y="21547"/>
                  <a:pt x="5679" y="21540"/>
                  <a:pt x="5652" y="21540"/>
                </a:cubicBezTo>
                <a:close/>
              </a:path>
            </a:pathLst>
          </a:cu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57"/>
                                        </p:tgtEl>
                                        <p:attrNameLst>
                                          <p:attrName>style.visibility</p:attrName>
                                        </p:attrNameLst>
                                      </p:cBhvr>
                                      <p:to>
                                        <p:strVal val="visible"/>
                                      </p:to>
                                    </p:set>
                                    <p:anim calcmode="lin" valueType="num">
                                      <p:cBhvr>
                                        <p:cTn id="7" dur="1000" fill="hold"/>
                                        <p:tgtEl>
                                          <p:spTgt spid="257"/>
                                        </p:tgtEl>
                                        <p:attrNameLst>
                                          <p:attrName>ppt_x</p:attrName>
                                        </p:attrNameLst>
                                      </p:cBhvr>
                                      <p:tavLst>
                                        <p:tav tm="0">
                                          <p:val>
                                            <p:strVal val="0-#ppt_w/2"/>
                                          </p:val>
                                        </p:tav>
                                        <p:tav tm="100000">
                                          <p:val>
                                            <p:strVal val="#ppt_x"/>
                                          </p:val>
                                        </p:tav>
                                      </p:tavLst>
                                    </p:anim>
                                    <p:anim calcmode="lin" valueType="num">
                                      <p:cBhvr>
                                        <p:cTn id="8" dur="1000" fill="hold"/>
                                        <p:tgtEl>
                                          <p:spTgt spid="2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5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16" presetID="23" grpId="3" fill="hold">
                                  <p:stCondLst>
                                    <p:cond delay="0"/>
                                  </p:stCondLst>
                                  <p:iterate type="el" backwards="0">
                                    <p:tmAbs val="0"/>
                                  </p:iterate>
                                  <p:childTnLst>
                                    <p:set>
                                      <p:cBhvr>
                                        <p:cTn id="15" fill="hold"/>
                                        <p:tgtEl>
                                          <p:spTgt spid="258"/>
                                        </p:tgtEl>
                                        <p:attrNameLst>
                                          <p:attrName>style.visibility</p:attrName>
                                        </p:attrNameLst>
                                      </p:cBhvr>
                                      <p:to>
                                        <p:strVal val="visible"/>
                                      </p:to>
                                    </p:set>
                                    <p:anim calcmode="lin" valueType="num">
                                      <p:cBhvr>
                                        <p:cTn id="16" dur="1000" fill="hold"/>
                                        <p:tgtEl>
                                          <p:spTgt spid="258"/>
                                        </p:tgtEl>
                                        <p:attrNameLst>
                                          <p:attrName>ppt_w</p:attrName>
                                        </p:attrNameLst>
                                      </p:cBhvr>
                                      <p:tavLst>
                                        <p:tav tm="0">
                                          <p:val>
                                            <p:fltVal val="0"/>
                                          </p:val>
                                        </p:tav>
                                        <p:tav tm="100000">
                                          <p:val>
                                            <p:strVal val="#ppt_w"/>
                                          </p:val>
                                        </p:tav>
                                      </p:tavLst>
                                    </p:anim>
                                    <p:anim calcmode="lin" valueType="num">
                                      <p:cBhvr>
                                        <p:cTn id="17" dur="1000" fill="hold"/>
                                        <p:tgtEl>
                                          <p:spTgt spid="2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2"/>
      <p:bldP build="whole" bldLvl="1" animBg="1" rev="0" advAuto="0" spid="258" grpId="3"/>
      <p:bldP build="whole" bldLvl="1" animBg="1" rev="0" advAuto="0" spid="257"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De basis voor alles is een verslag van een maatschappelijke werker om de afhankelijkheidsgraad te bepalen.…"/>
          <p:cNvSpPr txBox="1"/>
          <p:nvPr/>
        </p:nvSpPr>
        <p:spPr>
          <a:xfrm>
            <a:off x="7204368" y="726715"/>
            <a:ext cx="15468121" cy="311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300"/>
              </a:spcBef>
              <a:defRPr sz="3800"/>
            </a:pPr>
            <a:r>
              <a:t>De basis voor alles is een verslag van een maatschappelijke werker om de afhankelijkheidsgraad te bepalen. </a:t>
            </a:r>
          </a:p>
          <a:p>
            <a:pPr algn="l">
              <a:spcBef>
                <a:spcPts val="5300"/>
              </a:spcBef>
              <a:defRPr sz="3800"/>
            </a:pPr>
            <a:r>
              <a:t>Ze bestaat uit een vragenlijst waarmee hun capaciteiten in 6 domeinen van het dagelijks leven worden geëvalueerd: Katzschaal / BelRAI</a:t>
            </a:r>
          </a:p>
        </p:txBody>
      </p:sp>
      <p:sp>
        <p:nvSpPr>
          <p:cNvPr id="263" name="Maak een afspraak bij de dienst maatschappelijk werk van je ziekenfonds (gratis).…"/>
          <p:cNvSpPr txBox="1"/>
          <p:nvPr/>
        </p:nvSpPr>
        <p:spPr>
          <a:xfrm>
            <a:off x="3296927" y="6357082"/>
            <a:ext cx="18533231" cy="562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5476" indent="-445476" algn="l">
              <a:spcBef>
                <a:spcPts val="5300"/>
              </a:spcBef>
              <a:buSzPct val="32000"/>
              <a:buBlip>
                <a:blip r:embed="rId2"/>
              </a:buBlip>
              <a:defRPr sz="3800"/>
            </a:pPr>
            <a:r>
              <a:t>Maak een afspraak bij de dienst maatschappelijk werk van je ziekenfonds (gratis).</a:t>
            </a:r>
          </a:p>
          <a:p>
            <a:pPr marL="445476" indent="-445476" algn="l">
              <a:spcBef>
                <a:spcPts val="5300"/>
              </a:spcBef>
              <a:buSzPct val="32000"/>
              <a:buBlip>
                <a:blip r:embed="rId2"/>
              </a:buBlip>
              <a:defRPr sz="3800"/>
            </a:pPr>
            <a:r>
              <a:t>Een maatschappelijk werker komt vervolgens op huisbezoek en maakt een meting op van de zorgzwaarte van de persoon voor wie je zorgt.</a:t>
            </a:r>
          </a:p>
          <a:p>
            <a:pPr marL="445476" indent="-445476" algn="l">
              <a:spcBef>
                <a:spcPts val="5300"/>
              </a:spcBef>
              <a:buSzPct val="32000"/>
              <a:buBlip>
                <a:blip r:embed="rId2"/>
              </a:buBlip>
              <a:defRPr sz="3800"/>
            </a:pPr>
            <a:r>
              <a:t>Via die meting beslist je </a:t>
            </a:r>
            <a:r>
              <a:rPr u="sng">
                <a:uFill>
                  <a:solidFill>
                    <a:srgbClr val="007B89"/>
                  </a:solidFill>
                </a:uFill>
              </a:rPr>
              <a:t>zorgkas</a:t>
            </a:r>
            <a:r>
              <a:t> of de persoon voor wie je zorgt recht heeft op de premie of niet.</a:t>
            </a:r>
          </a:p>
        </p:txBody>
      </p:sp>
      <p:pic>
        <p:nvPicPr>
          <p:cNvPr id="264" name="Unknown.jpeg" descr="Unknown.jpeg"/>
          <p:cNvPicPr>
            <a:picLocks noChangeAspect="1"/>
          </p:cNvPicPr>
          <p:nvPr/>
        </p:nvPicPr>
        <p:blipFill>
          <a:blip r:embed="rId3">
            <a:extLst/>
          </a:blip>
          <a:stretch>
            <a:fillRect/>
          </a:stretch>
        </p:blipFill>
        <p:spPr>
          <a:xfrm>
            <a:off x="877296" y="691425"/>
            <a:ext cx="5645724" cy="375697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264"/>
                                        </p:tgtEl>
                                        <p:attrNameLst>
                                          <p:attrName>style.visibility</p:attrName>
                                        </p:attrNameLst>
                                      </p:cBhvr>
                                      <p:to>
                                        <p:strVal val="visible"/>
                                      </p:to>
                                    </p:set>
                                    <p:animEffect filter="box(out)" transition="in">
                                      <p:cBhvr>
                                        <p:cTn id="7" dur="1000"/>
                                        <p:tgtEl>
                                          <p:spTgt spid="264"/>
                                        </p:tgtEl>
                                      </p:cBhvr>
                                    </p:animEffect>
                                  </p:childTnLst>
                                </p:cTn>
                              </p:par>
                            </p:childTnLst>
                          </p:cTn>
                        </p:par>
                        <p:par>
                          <p:cTn id="8" fill="hold">
                            <p:stCondLst>
                              <p:cond delay="1000"/>
                            </p:stCondLst>
                            <p:childTnLst>
                              <p:par>
                                <p:cTn id="9" presetClass="entr" nodeType="afterEffect" presetSubtype="32" presetID="4" grpId="2" fill="hold">
                                  <p:stCondLst>
                                    <p:cond delay="300"/>
                                  </p:stCondLst>
                                  <p:iterate type="el" backwards="0">
                                    <p:tmAbs val="0"/>
                                  </p:iterate>
                                  <p:childTnLst>
                                    <p:set>
                                      <p:cBhvr>
                                        <p:cTn id="10" fill="hold"/>
                                        <p:tgtEl>
                                          <p:spTgt spid="262">
                                            <p:bg/>
                                          </p:spTgt>
                                        </p:tgtEl>
                                        <p:attrNameLst>
                                          <p:attrName>style.visibility</p:attrName>
                                        </p:attrNameLst>
                                      </p:cBhvr>
                                      <p:to>
                                        <p:strVal val="visible"/>
                                      </p:to>
                                    </p:set>
                                    <p:animEffect filter="box(out)" transition="in">
                                      <p:cBhvr>
                                        <p:cTn id="11" dur="1000"/>
                                        <p:tgtEl>
                                          <p:spTgt spid="262">
                                            <p:bg/>
                                          </p:spTgt>
                                        </p:tgtEl>
                                      </p:cBhvr>
                                    </p:animEffect>
                                  </p:childTnLst>
                                </p:cTn>
                              </p:par>
                              <p:par>
                                <p:cTn id="12" presetClass="entr" nodeType="withEffect" presetSubtype="32" presetID="4" grpId="2" fill="hold">
                                  <p:stCondLst>
                                    <p:cond delay="300"/>
                                  </p:stCondLst>
                                  <p:iterate type="el" backwards="0">
                                    <p:tmAbs val="0"/>
                                  </p:iterate>
                                  <p:childTnLst>
                                    <p:set>
                                      <p:cBhvr>
                                        <p:cTn id="13" fill="hold"/>
                                        <p:tgtEl>
                                          <p:spTgt spid="262">
                                            <p:txEl>
                                              <p:pRg st="0" end="0"/>
                                            </p:txEl>
                                          </p:spTgt>
                                        </p:tgtEl>
                                        <p:attrNameLst>
                                          <p:attrName>style.visibility</p:attrName>
                                        </p:attrNameLst>
                                      </p:cBhvr>
                                      <p:to>
                                        <p:strVal val="visible"/>
                                      </p:to>
                                    </p:set>
                                    <p:animEffect filter="box(out)" transition="in">
                                      <p:cBhvr>
                                        <p:cTn id="14" dur="1000"/>
                                        <p:tgtEl>
                                          <p:spTgt spid="262">
                                            <p:txEl>
                                              <p:pRg st="0" end="0"/>
                                            </p:txEl>
                                          </p:spTgt>
                                        </p:tgtEl>
                                      </p:cBhvr>
                                    </p:animEffect>
                                  </p:childTnLst>
                                </p:cTn>
                              </p:par>
                            </p:childTnLst>
                          </p:cTn>
                        </p:par>
                        <p:par>
                          <p:cTn id="15" fill="hold">
                            <p:stCondLst>
                              <p:cond delay="2300"/>
                            </p:stCondLst>
                            <p:childTnLst>
                              <p:par>
                                <p:cTn id="16" presetClass="entr" nodeType="afterEffect" presetSubtype="32" presetID="4" grpId="2" fill="hold">
                                  <p:stCondLst>
                                    <p:cond delay="300"/>
                                  </p:stCondLst>
                                  <p:iterate type="el" backwards="0">
                                    <p:tmAbs val="0"/>
                                  </p:iterate>
                                  <p:childTnLst>
                                    <p:set>
                                      <p:cBhvr>
                                        <p:cTn id="17" fill="hold"/>
                                        <p:tgtEl>
                                          <p:spTgt spid="262">
                                            <p:txEl>
                                              <p:pRg st="1" end="1"/>
                                            </p:txEl>
                                          </p:spTgt>
                                        </p:tgtEl>
                                        <p:attrNameLst>
                                          <p:attrName>style.visibility</p:attrName>
                                        </p:attrNameLst>
                                      </p:cBhvr>
                                      <p:to>
                                        <p:strVal val="visible"/>
                                      </p:to>
                                    </p:set>
                                    <p:animEffect filter="box(out)" transition="in">
                                      <p:cBhvr>
                                        <p:cTn id="18" dur="1000"/>
                                        <p:tgtEl>
                                          <p:spTgt spid="26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32" presetID="4" grpId="3" fill="hold">
                                  <p:stCondLst>
                                    <p:cond delay="0"/>
                                  </p:stCondLst>
                                  <p:iterate type="el" backwards="0">
                                    <p:tmAbs val="0"/>
                                  </p:iterate>
                                  <p:childTnLst>
                                    <p:set>
                                      <p:cBhvr>
                                        <p:cTn id="22" fill="hold"/>
                                        <p:tgtEl>
                                          <p:spTgt spid="263">
                                            <p:bg/>
                                          </p:spTgt>
                                        </p:tgtEl>
                                        <p:attrNameLst>
                                          <p:attrName>style.visibility</p:attrName>
                                        </p:attrNameLst>
                                      </p:cBhvr>
                                      <p:to>
                                        <p:strVal val="visible"/>
                                      </p:to>
                                    </p:set>
                                    <p:animEffect filter="box(out)" transition="in">
                                      <p:cBhvr>
                                        <p:cTn id="23" dur="1000"/>
                                        <p:tgtEl>
                                          <p:spTgt spid="263">
                                            <p:bg/>
                                          </p:spTgt>
                                        </p:tgtEl>
                                      </p:cBhvr>
                                    </p:animEffect>
                                  </p:childTnLst>
                                </p:cTn>
                              </p:par>
                              <p:par>
                                <p:cTn id="24" presetClass="entr" nodeType="withEffect" presetSubtype="32" presetID="4" grpId="3" fill="hold">
                                  <p:stCondLst>
                                    <p:cond delay="0"/>
                                  </p:stCondLst>
                                  <p:iterate type="el" backwards="0">
                                    <p:tmAbs val="0"/>
                                  </p:iterate>
                                  <p:childTnLst>
                                    <p:set>
                                      <p:cBhvr>
                                        <p:cTn id="25" fill="hold"/>
                                        <p:tgtEl>
                                          <p:spTgt spid="263">
                                            <p:txEl>
                                              <p:pRg st="0" end="0"/>
                                            </p:txEl>
                                          </p:spTgt>
                                        </p:tgtEl>
                                        <p:attrNameLst>
                                          <p:attrName>style.visibility</p:attrName>
                                        </p:attrNameLst>
                                      </p:cBhvr>
                                      <p:to>
                                        <p:strVal val="visible"/>
                                      </p:to>
                                    </p:set>
                                    <p:animEffect filter="box(out)" transition="in">
                                      <p:cBhvr>
                                        <p:cTn id="26" dur="1000"/>
                                        <p:tgtEl>
                                          <p:spTgt spid="26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32" presetID="4" grpId="3" fill="hold">
                                  <p:stCondLst>
                                    <p:cond delay="0"/>
                                  </p:stCondLst>
                                  <p:iterate type="el" backwards="0">
                                    <p:tmAbs val="0"/>
                                  </p:iterate>
                                  <p:childTnLst>
                                    <p:set>
                                      <p:cBhvr>
                                        <p:cTn id="30" fill="hold"/>
                                        <p:tgtEl>
                                          <p:spTgt spid="263">
                                            <p:txEl>
                                              <p:pRg st="1" end="1"/>
                                            </p:txEl>
                                          </p:spTgt>
                                        </p:tgtEl>
                                        <p:attrNameLst>
                                          <p:attrName>style.visibility</p:attrName>
                                        </p:attrNameLst>
                                      </p:cBhvr>
                                      <p:to>
                                        <p:strVal val="visible"/>
                                      </p:to>
                                    </p:set>
                                    <p:animEffect filter="box(out)" transition="in">
                                      <p:cBhvr>
                                        <p:cTn id="31" dur="1000"/>
                                        <p:tgtEl>
                                          <p:spTgt spid="26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32" presetID="4" grpId="3" fill="hold">
                                  <p:stCondLst>
                                    <p:cond delay="0"/>
                                  </p:stCondLst>
                                  <p:iterate type="el" backwards="0">
                                    <p:tmAbs val="0"/>
                                  </p:iterate>
                                  <p:childTnLst>
                                    <p:set>
                                      <p:cBhvr>
                                        <p:cTn id="35" fill="hold"/>
                                        <p:tgtEl>
                                          <p:spTgt spid="263">
                                            <p:txEl>
                                              <p:pRg st="2" end="2"/>
                                            </p:txEl>
                                          </p:spTgt>
                                        </p:tgtEl>
                                        <p:attrNameLst>
                                          <p:attrName>style.visibility</p:attrName>
                                        </p:attrNameLst>
                                      </p:cBhvr>
                                      <p:to>
                                        <p:strVal val="visible"/>
                                      </p:to>
                                    </p:set>
                                    <p:animEffect filter="box(out)" transition="in">
                                      <p:cBhvr>
                                        <p:cTn id="36" dur="1000"/>
                                        <p:tgtEl>
                                          <p:spTgt spid="26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32" presetID="4" grpId="3" fill="hold">
                                  <p:stCondLst>
                                    <p:cond delay="0"/>
                                  </p:stCondLst>
                                  <p:iterate type="el" backwards="0">
                                    <p:tmAbs val="0"/>
                                  </p:iterate>
                                  <p:childTnLst>
                                    <p:set>
                                      <p:cBhvr>
                                        <p:cTn id="40" fill="hold"/>
                                        <p:tgtEl>
                                          <p:spTgt spid="263">
                                            <p:txEl>
                                              <p:pRg st="3" end="3"/>
                                            </p:txEl>
                                          </p:spTgt>
                                        </p:tgtEl>
                                        <p:attrNameLst>
                                          <p:attrName>style.visibility</p:attrName>
                                        </p:attrNameLst>
                                      </p:cBhvr>
                                      <p:to>
                                        <p:strVal val="visible"/>
                                      </p:to>
                                    </p:set>
                                    <p:animEffect filter="box(out)" transition="in">
                                      <p:cBhvr>
                                        <p:cTn id="41" dur="1000"/>
                                        <p:tgtEl>
                                          <p:spTgt spid="26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3" grpId="3"/>
      <p:bldP build="p" bldLvl="5" animBg="1" rev="0" advAuto="0" spid="262" grpId="2"/>
      <p:bldP build="whole" bldLvl="1" animBg="1" rev="0" advAuto="0" spid="26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De KATZ-schaal…"/>
          <p:cNvSpPr txBox="1"/>
          <p:nvPr/>
        </p:nvSpPr>
        <p:spPr>
          <a:xfrm>
            <a:off x="9734463" y="1088243"/>
            <a:ext cx="13359350" cy="369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300"/>
              </a:spcBef>
              <a:defRPr sz="3800"/>
            </a:pPr>
            <a:r>
              <a:t>De </a:t>
            </a:r>
            <a:r>
              <a:rPr>
                <a:solidFill>
                  <a:srgbClr val="E2EEFF"/>
                </a:solidFill>
              </a:rPr>
              <a:t>KATZ-schaal</a:t>
            </a:r>
            <a:r>
              <a:t> </a:t>
            </a:r>
          </a:p>
          <a:p>
            <a:pPr algn="l">
              <a:spcBef>
                <a:spcPts val="5300"/>
              </a:spcBef>
              <a:defRPr sz="3800"/>
            </a:pPr>
            <a:r>
              <a:t>is een evaluatieformulier om de zorgbehoevendheid van hun patiënten. </a:t>
            </a:r>
            <a:br/>
            <a:r>
              <a:t>Het formulier moet worden ingevuld door de behandelende geneesheer of door de verpleegkundige.</a:t>
            </a:r>
          </a:p>
        </p:txBody>
      </p:sp>
      <p:grpSp>
        <p:nvGrpSpPr>
          <p:cNvPr id="269" name="Groepeer">
            <a:hlinkClick r:id="rId2" invalidUrl="" action="" tgtFrame="" tooltip="" history="1" highlightClick="0" endSnd="0"/>
          </p:cNvPr>
          <p:cNvGrpSpPr/>
          <p:nvPr/>
        </p:nvGrpSpPr>
        <p:grpSpPr>
          <a:xfrm>
            <a:off x="10641124" y="6827844"/>
            <a:ext cx="3101667" cy="1603948"/>
            <a:chOff x="0" y="0"/>
            <a:chExt cx="3101666" cy="1603946"/>
          </a:xfrm>
        </p:grpSpPr>
        <p:pic>
          <p:nvPicPr>
            <p:cNvPr id="267" name="Unknown.png" descr="Unknown.png"/>
            <p:cNvPicPr>
              <a:picLocks noChangeAspect="1"/>
            </p:cNvPicPr>
            <p:nvPr/>
          </p:nvPicPr>
          <p:blipFill>
            <a:blip r:embed="rId3">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68"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72" name="Groepeer">
            <a:hlinkClick r:id="rId4" invalidUrl="" action="" tgtFrame="" tooltip="" history="1" highlightClick="0" endSnd="0"/>
          </p:cNvPr>
          <p:cNvGrpSpPr/>
          <p:nvPr/>
        </p:nvGrpSpPr>
        <p:grpSpPr>
          <a:xfrm>
            <a:off x="16193985" y="8595043"/>
            <a:ext cx="3101667" cy="1603948"/>
            <a:chOff x="0" y="0"/>
            <a:chExt cx="3101666" cy="1603946"/>
          </a:xfrm>
        </p:grpSpPr>
        <p:pic>
          <p:nvPicPr>
            <p:cNvPr id="270" name="Unknown.png" descr="Unknown.png"/>
            <p:cNvPicPr>
              <a:picLocks noChangeAspect="1"/>
            </p:cNvPicPr>
            <p:nvPr/>
          </p:nvPicPr>
          <p:blipFill>
            <a:blip r:embed="rId3">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71"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pic>
        <p:nvPicPr>
          <p:cNvPr id="273" name="Formulier foto.jpeg" descr="Formulier foto.jpeg"/>
          <p:cNvPicPr>
            <a:picLocks noChangeAspect="1"/>
          </p:cNvPicPr>
          <p:nvPr/>
        </p:nvPicPr>
        <p:blipFill>
          <a:blip r:embed="rId5">
            <a:extLst/>
          </a:blip>
          <a:stretch>
            <a:fillRect/>
          </a:stretch>
        </p:blipFill>
        <p:spPr>
          <a:xfrm>
            <a:off x="1246802" y="577036"/>
            <a:ext cx="7077173" cy="4718116"/>
          </a:xfrm>
          <a:prstGeom prst="rect">
            <a:avLst/>
          </a:prstGeom>
          <a:ln w="63500">
            <a:solidFill>
              <a:schemeClr val="accent4">
                <a:hueOff val="-241732"/>
                <a:satOff val="29417"/>
                <a:lumOff val="20730"/>
              </a:schemeClr>
            </a:solidFill>
            <a:miter lim="400000"/>
          </a:ln>
        </p:spPr>
      </p:pic>
      <p:grpSp>
        <p:nvGrpSpPr>
          <p:cNvPr id="276" name="Groepeer">
            <a:hlinkClick r:id="rId6" invalidUrl="" action="" tgtFrame="" tooltip="" history="1" highlightClick="0" endSnd="0"/>
          </p:cNvPr>
          <p:cNvGrpSpPr/>
          <p:nvPr/>
        </p:nvGrpSpPr>
        <p:grpSpPr>
          <a:xfrm>
            <a:off x="19773007" y="10991935"/>
            <a:ext cx="3101667" cy="1603948"/>
            <a:chOff x="0" y="0"/>
            <a:chExt cx="3101666" cy="1603946"/>
          </a:xfrm>
        </p:grpSpPr>
        <p:pic>
          <p:nvPicPr>
            <p:cNvPr id="274" name="Unknown.png" descr="Unknown.png"/>
            <p:cNvPicPr>
              <a:picLocks noChangeAspect="1"/>
            </p:cNvPicPr>
            <p:nvPr/>
          </p:nvPicPr>
          <p:blipFill>
            <a:blip r:embed="rId3">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75"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Unknown.png" descr="Unknown.png"/>
          <p:cNvPicPr>
            <a:picLocks noChangeAspect="1"/>
          </p:cNvPicPr>
          <p:nvPr/>
        </p:nvPicPr>
        <p:blipFill>
          <a:blip r:embed="rId2">
            <a:extLst/>
          </a:blip>
          <a:srcRect l="1314" t="32" r="1120" b="11"/>
          <a:stretch>
            <a:fillRect/>
          </a:stretch>
        </p:blipFill>
        <p:spPr>
          <a:xfrm>
            <a:off x="2672633" y="9928901"/>
            <a:ext cx="1509302" cy="1455341"/>
          </a:xfrm>
          <a:custGeom>
            <a:avLst/>
            <a:gdLst/>
            <a:ahLst/>
            <a:cxnLst>
              <a:cxn ang="0">
                <a:pos x="wd2" y="hd2"/>
              </a:cxn>
              <a:cxn ang="5400000">
                <a:pos x="wd2" y="hd2"/>
              </a:cxn>
              <a:cxn ang="10800000">
                <a:pos x="wd2" y="hd2"/>
              </a:cxn>
              <a:cxn ang="16200000">
                <a:pos x="wd2" y="hd2"/>
              </a:cxn>
            </a:cxnLst>
            <a:rect l="0" t="0" r="r" b="b"/>
            <a:pathLst>
              <a:path w="21425" h="21600" fill="norm" stroke="1" extrusionOk="0">
                <a:moveTo>
                  <a:pt x="10692" y="0"/>
                </a:moveTo>
                <a:cubicBezTo>
                  <a:pt x="6657" y="10"/>
                  <a:pt x="3360" y="44"/>
                  <a:pt x="3311" y="88"/>
                </a:cubicBezTo>
                <a:cubicBezTo>
                  <a:pt x="3255" y="140"/>
                  <a:pt x="2980" y="265"/>
                  <a:pt x="2703" y="371"/>
                </a:cubicBezTo>
                <a:cubicBezTo>
                  <a:pt x="1638" y="780"/>
                  <a:pt x="835" y="1696"/>
                  <a:pt x="517" y="2857"/>
                </a:cubicBezTo>
                <a:cubicBezTo>
                  <a:pt x="18" y="4679"/>
                  <a:pt x="-171" y="12144"/>
                  <a:pt x="179" y="16216"/>
                </a:cubicBezTo>
                <a:cubicBezTo>
                  <a:pt x="379" y="18539"/>
                  <a:pt x="499" y="19098"/>
                  <a:pt x="990" y="19898"/>
                </a:cubicBezTo>
                <a:cubicBezTo>
                  <a:pt x="1418" y="20594"/>
                  <a:pt x="1603" y="20764"/>
                  <a:pt x="2427" y="21217"/>
                </a:cubicBezTo>
                <a:lnTo>
                  <a:pt x="3103" y="21582"/>
                </a:lnTo>
                <a:lnTo>
                  <a:pt x="12387" y="21594"/>
                </a:lnTo>
                <a:lnTo>
                  <a:pt x="18320" y="21600"/>
                </a:lnTo>
                <a:lnTo>
                  <a:pt x="18996" y="21199"/>
                </a:lnTo>
                <a:cubicBezTo>
                  <a:pt x="19905" y="20664"/>
                  <a:pt x="20216" y="20333"/>
                  <a:pt x="20613" y="19491"/>
                </a:cubicBezTo>
                <a:cubicBezTo>
                  <a:pt x="21024" y="18618"/>
                  <a:pt x="21173" y="17422"/>
                  <a:pt x="21362" y="13483"/>
                </a:cubicBezTo>
                <a:cubicBezTo>
                  <a:pt x="21406" y="12552"/>
                  <a:pt x="21429" y="11519"/>
                  <a:pt x="21424" y="10473"/>
                </a:cubicBezTo>
                <a:cubicBezTo>
                  <a:pt x="21409" y="7334"/>
                  <a:pt x="21188" y="4051"/>
                  <a:pt x="20866" y="2863"/>
                </a:cubicBezTo>
                <a:cubicBezTo>
                  <a:pt x="20548" y="1689"/>
                  <a:pt x="19627" y="652"/>
                  <a:pt x="18607" y="318"/>
                </a:cubicBezTo>
                <a:cubicBezTo>
                  <a:pt x="18368" y="240"/>
                  <a:pt x="18128" y="134"/>
                  <a:pt x="18072" y="82"/>
                </a:cubicBezTo>
                <a:cubicBezTo>
                  <a:pt x="18024" y="39"/>
                  <a:pt x="14726" y="10"/>
                  <a:pt x="10692" y="0"/>
                </a:cubicBezTo>
                <a:close/>
              </a:path>
            </a:pathLst>
          </a:custGeom>
          <a:ln w="12700">
            <a:miter lim="400000"/>
          </a:ln>
        </p:spPr>
      </p:pic>
      <p:grpSp>
        <p:nvGrpSpPr>
          <p:cNvPr id="281" name="Groepeer"/>
          <p:cNvGrpSpPr/>
          <p:nvPr/>
        </p:nvGrpSpPr>
        <p:grpSpPr>
          <a:xfrm>
            <a:off x="14114045" y="9427605"/>
            <a:ext cx="2435000" cy="2346225"/>
            <a:chOff x="0" y="0"/>
            <a:chExt cx="2434999" cy="2346223"/>
          </a:xfrm>
        </p:grpSpPr>
        <p:pic>
          <p:nvPicPr>
            <p:cNvPr id="279" name="Unknown.png" descr="Unknown.png"/>
            <p:cNvPicPr>
              <a:picLocks noChangeAspect="1"/>
            </p:cNvPicPr>
            <p:nvPr/>
          </p:nvPicPr>
          <p:blipFill>
            <a:blip r:embed="rId3">
              <a:extLst/>
            </a:blip>
            <a:stretch>
              <a:fillRect/>
            </a:stretch>
          </p:blipFill>
          <p:spPr>
            <a:xfrm>
              <a:off x="881337" y="0"/>
              <a:ext cx="1553663" cy="1462270"/>
            </a:xfrm>
            <a:prstGeom prst="rect">
              <a:avLst/>
            </a:prstGeom>
            <a:ln w="12700" cap="flat">
              <a:noFill/>
              <a:miter lim="400000"/>
            </a:ln>
            <a:effectLst/>
          </p:spPr>
        </p:pic>
        <p:pic>
          <p:nvPicPr>
            <p:cNvPr id="280" name="Unknown.png" descr="Unknown.png"/>
            <p:cNvPicPr>
              <a:picLocks noChangeAspect="1"/>
            </p:cNvPicPr>
            <p:nvPr/>
          </p:nvPicPr>
          <p:blipFill>
            <a:blip r:embed="rId4">
              <a:extLst/>
            </a:blip>
            <a:srcRect l="0" t="0" r="0" b="0"/>
            <a:stretch>
              <a:fillRect/>
            </a:stretch>
          </p:blipFill>
          <p:spPr>
            <a:xfrm>
              <a:off x="0" y="884098"/>
              <a:ext cx="1553509" cy="1462126"/>
            </a:xfrm>
            <a:prstGeom prst="rect">
              <a:avLst/>
            </a:prstGeom>
            <a:ln w="12700" cap="flat">
              <a:noFill/>
              <a:miter lim="400000"/>
            </a:ln>
            <a:effectLst/>
          </p:spPr>
        </p:pic>
      </p:grpSp>
      <p:sp>
        <p:nvSpPr>
          <p:cNvPr id="282" name="Kosteloze begeleider"/>
          <p:cNvSpPr txBox="1"/>
          <p:nvPr/>
        </p:nvSpPr>
        <p:spPr>
          <a:xfrm>
            <a:off x="17554325" y="10313671"/>
            <a:ext cx="470044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5" invalidUrl="" action="" tgtFrame="" tooltip="" history="1" highlightClick="0" endSnd="0"/>
              </a:defRPr>
            </a:lvl1pPr>
          </a:lstStyle>
          <a:p>
            <a:pPr>
              <a:defRPr u="none"/>
            </a:pPr>
            <a:r>
              <a:rPr u="sng">
                <a:hlinkClick r:id="rId5" invalidUrl="" action="" tgtFrame="" tooltip="" history="1" highlightClick="0" endSnd="0"/>
              </a:rPr>
              <a:t>Kosteloze begeleider</a:t>
            </a:r>
          </a:p>
        </p:txBody>
      </p:sp>
      <p:pic>
        <p:nvPicPr>
          <p:cNvPr id="283" name="carte-pmr.jpeg" descr="carte-pmr.jpeg"/>
          <p:cNvPicPr>
            <a:picLocks noChangeAspect="1"/>
          </p:cNvPicPr>
          <p:nvPr/>
        </p:nvPicPr>
        <p:blipFill>
          <a:blip r:embed="rId6">
            <a:extLst/>
          </a:blip>
          <a:stretch>
            <a:fillRect/>
          </a:stretch>
        </p:blipFill>
        <p:spPr>
          <a:xfrm>
            <a:off x="1935843" y="5838118"/>
            <a:ext cx="2982882" cy="2039764"/>
          </a:xfrm>
          <a:prstGeom prst="rect">
            <a:avLst/>
          </a:prstGeom>
          <a:ln w="12700">
            <a:miter lim="400000"/>
          </a:ln>
        </p:spPr>
      </p:pic>
      <p:sp>
        <p:nvSpPr>
          <p:cNvPr id="284" name="Telenet sociaal tarief"/>
          <p:cNvSpPr txBox="1"/>
          <p:nvPr/>
        </p:nvSpPr>
        <p:spPr>
          <a:xfrm>
            <a:off x="5475457" y="10313671"/>
            <a:ext cx="451368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7" invalidUrl="" action="" tgtFrame="" tooltip="" history="1" highlightClick="0" endSnd="0"/>
              </a:defRPr>
            </a:lvl1pPr>
          </a:lstStyle>
          <a:p>
            <a:pPr>
              <a:defRPr u="none"/>
            </a:pPr>
            <a:r>
              <a:rPr u="sng">
                <a:hlinkClick r:id="rId7" invalidUrl="" action="" tgtFrame="" tooltip="" history="1" highlightClick="0" endSnd="0"/>
              </a:rPr>
              <a:t>Telenet sociaal tarief</a:t>
            </a:r>
          </a:p>
        </p:txBody>
      </p:sp>
      <p:pic>
        <p:nvPicPr>
          <p:cNvPr id="285" name="eu_disability_card_pic.png" descr="eu_disability_card_pic.png"/>
          <p:cNvPicPr>
            <a:picLocks noChangeAspect="1"/>
          </p:cNvPicPr>
          <p:nvPr/>
        </p:nvPicPr>
        <p:blipFill>
          <a:blip r:embed="rId8">
            <a:extLst/>
          </a:blip>
          <a:stretch>
            <a:fillRect/>
          </a:stretch>
        </p:blipFill>
        <p:spPr>
          <a:xfrm>
            <a:off x="13400307" y="5314051"/>
            <a:ext cx="4219887" cy="3087898"/>
          </a:xfrm>
          <a:prstGeom prst="rect">
            <a:avLst/>
          </a:prstGeom>
          <a:ln w="12700">
            <a:miter lim="400000"/>
          </a:ln>
        </p:spPr>
      </p:pic>
      <p:sp>
        <p:nvSpPr>
          <p:cNvPr id="286" name="Parkeerkaart gehandicapt"/>
          <p:cNvSpPr txBox="1"/>
          <p:nvPr/>
        </p:nvSpPr>
        <p:spPr>
          <a:xfrm>
            <a:off x="5465352" y="6515099"/>
            <a:ext cx="586255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9" invalidUrl="" action="" tgtFrame="" tooltip="" history="1" highlightClick="0" endSnd="0"/>
              </a:defRPr>
            </a:lvl1pPr>
          </a:lstStyle>
          <a:p>
            <a:pPr>
              <a:defRPr u="none"/>
            </a:pPr>
            <a:r>
              <a:rPr u="sng">
                <a:hlinkClick r:id="rId9" invalidUrl="" action="" tgtFrame="" tooltip="" history="1" highlightClick="0" endSnd="0"/>
              </a:rPr>
              <a:t>Parkeerkaart gehandicapt </a:t>
            </a:r>
          </a:p>
        </p:txBody>
      </p:sp>
      <p:sp>
        <p:nvSpPr>
          <p:cNvPr id="287" name="2. Bijkomende voordelen"/>
          <p:cNvSpPr txBox="1"/>
          <p:nvPr/>
        </p:nvSpPr>
        <p:spPr>
          <a:xfrm>
            <a:off x="1246489" y="4263871"/>
            <a:ext cx="546971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2. Bijkomende voordelen</a:t>
            </a:r>
          </a:p>
        </p:txBody>
      </p:sp>
      <p:sp>
        <p:nvSpPr>
          <p:cNvPr id="288" name="Gevolgen beoordeling Katzschaal"/>
          <p:cNvSpPr txBox="1"/>
          <p:nvPr/>
        </p:nvSpPr>
        <p:spPr>
          <a:xfrm>
            <a:off x="806104" y="421078"/>
            <a:ext cx="10158985"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900"/>
              </a:spcBef>
            </a:lvl1pPr>
          </a:lstStyle>
          <a:p>
            <a:pPr/>
            <a:r>
              <a:t>Gevolgen beoordeling Katzschaal</a:t>
            </a:r>
          </a:p>
        </p:txBody>
      </p:sp>
      <p:sp>
        <p:nvSpPr>
          <p:cNvPr id="289" name="1. Bepaling forfait thuisverzorging  : A, B of C…"/>
          <p:cNvSpPr txBox="1"/>
          <p:nvPr/>
        </p:nvSpPr>
        <p:spPr>
          <a:xfrm>
            <a:off x="956116" y="2106787"/>
            <a:ext cx="9858961" cy="1361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20000"/>
              </a:lnSpc>
              <a:spcBef>
                <a:spcPts val="5300"/>
              </a:spcBef>
              <a:defRPr sz="3800"/>
            </a:pPr>
            <a:r>
              <a:t>1. Bepaling forfait thuisverzorging  : A, B of C</a:t>
            </a:r>
          </a:p>
          <a:p>
            <a:pPr algn="r">
              <a:lnSpc>
                <a:spcPct val="20000"/>
              </a:lnSpc>
              <a:spcBef>
                <a:spcPts val="5300"/>
              </a:spcBef>
              <a:defRPr sz="3100"/>
            </a:pPr>
            <a:r>
              <a:t>(meer hierover later)</a:t>
            </a:r>
          </a:p>
        </p:txBody>
      </p:sp>
      <p:sp>
        <p:nvSpPr>
          <p:cNvPr id="290" name="Europa handicapkaart"/>
          <p:cNvSpPr txBox="1"/>
          <p:nvPr/>
        </p:nvSpPr>
        <p:spPr>
          <a:xfrm>
            <a:off x="17379864" y="6257653"/>
            <a:ext cx="504936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10" invalidUrl="" action="" tgtFrame="" tooltip="" history="1" highlightClick="0" endSnd="0"/>
              </a:defRPr>
            </a:lvl1pPr>
          </a:lstStyle>
          <a:p>
            <a:pPr>
              <a:defRPr u="none"/>
            </a:pPr>
            <a:r>
              <a:rPr u="sng">
                <a:hlinkClick r:id="rId10" invalidUrl="" action="" tgtFrame="" tooltip="" history="1" highlightClick="0" endSnd="0"/>
              </a:rPr>
              <a:t>Europa handicapkaart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88"/>
                                        </p:tgtEl>
                                        <p:attrNameLst>
                                          <p:attrName>style.visibility</p:attrName>
                                        </p:attrNameLst>
                                      </p:cBhvr>
                                      <p:to>
                                        <p:strVal val="visible"/>
                                      </p:to>
                                    </p:set>
                                    <p:anim calcmode="lin" valueType="num">
                                      <p:cBhvr>
                                        <p:cTn id="7" dur="1000" fill="hold"/>
                                        <p:tgtEl>
                                          <p:spTgt spid="288"/>
                                        </p:tgtEl>
                                        <p:attrNameLst>
                                          <p:attrName>ppt_x</p:attrName>
                                        </p:attrNameLst>
                                      </p:cBhvr>
                                      <p:tavLst>
                                        <p:tav tm="0">
                                          <p:val>
                                            <p:strVal val="0-#ppt_w/2"/>
                                          </p:val>
                                        </p:tav>
                                        <p:tav tm="100000">
                                          <p:val>
                                            <p:strVal val="#ppt_x"/>
                                          </p:val>
                                        </p:tav>
                                      </p:tavLst>
                                    </p:anim>
                                    <p:anim calcmode="lin" valueType="num">
                                      <p:cBhvr>
                                        <p:cTn id="8" dur="1000" fill="hold"/>
                                        <p:tgtEl>
                                          <p:spTgt spid="2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89"/>
                                        </p:tgtEl>
                                        <p:attrNameLst>
                                          <p:attrName>style.visibility</p:attrName>
                                        </p:attrNameLst>
                                      </p:cBhvr>
                                      <p:to>
                                        <p:strVal val="visible"/>
                                      </p:to>
                                    </p:set>
                                    <p:anim calcmode="lin" valueType="num">
                                      <p:cBhvr>
                                        <p:cTn id="13" dur="1000" fill="hold"/>
                                        <p:tgtEl>
                                          <p:spTgt spid="289"/>
                                        </p:tgtEl>
                                        <p:attrNameLst>
                                          <p:attrName>ppt_x</p:attrName>
                                        </p:attrNameLst>
                                      </p:cBhvr>
                                      <p:tavLst>
                                        <p:tav tm="0">
                                          <p:val>
                                            <p:strVal val="0-#ppt_w/2"/>
                                          </p:val>
                                        </p:tav>
                                        <p:tav tm="100000">
                                          <p:val>
                                            <p:strVal val="#ppt_x"/>
                                          </p:val>
                                        </p:tav>
                                      </p:tavLst>
                                    </p:anim>
                                    <p:anim calcmode="lin" valueType="num">
                                      <p:cBhvr>
                                        <p:cTn id="14" dur="1000" fill="hold"/>
                                        <p:tgtEl>
                                          <p:spTgt spid="2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287"/>
                                        </p:tgtEl>
                                        <p:attrNameLst>
                                          <p:attrName>style.visibility</p:attrName>
                                        </p:attrNameLst>
                                      </p:cBhvr>
                                      <p:to>
                                        <p:strVal val="visible"/>
                                      </p:to>
                                    </p:set>
                                    <p:anim calcmode="lin" valueType="num">
                                      <p:cBhvr>
                                        <p:cTn id="19" dur="1000" fill="hold"/>
                                        <p:tgtEl>
                                          <p:spTgt spid="287"/>
                                        </p:tgtEl>
                                        <p:attrNameLst>
                                          <p:attrName>ppt_x</p:attrName>
                                        </p:attrNameLst>
                                      </p:cBhvr>
                                      <p:tavLst>
                                        <p:tav tm="0">
                                          <p:val>
                                            <p:strVal val="0-#ppt_w/2"/>
                                          </p:val>
                                        </p:tav>
                                        <p:tav tm="100000">
                                          <p:val>
                                            <p:strVal val="#ppt_x"/>
                                          </p:val>
                                        </p:tav>
                                      </p:tavLst>
                                    </p:anim>
                                    <p:anim calcmode="lin" valueType="num">
                                      <p:cBhvr>
                                        <p:cTn id="20" dur="1000" fill="hold"/>
                                        <p:tgtEl>
                                          <p:spTgt spid="2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283"/>
                                        </p:tgtEl>
                                        <p:attrNameLst>
                                          <p:attrName>style.visibility</p:attrName>
                                        </p:attrNameLst>
                                      </p:cBhvr>
                                      <p:to>
                                        <p:strVal val="visible"/>
                                      </p:to>
                                    </p:set>
                                    <p:anim calcmode="lin" valueType="num">
                                      <p:cBhvr>
                                        <p:cTn id="25" dur="1000" fill="hold"/>
                                        <p:tgtEl>
                                          <p:spTgt spid="283"/>
                                        </p:tgtEl>
                                        <p:attrNameLst>
                                          <p:attrName>ppt_x</p:attrName>
                                        </p:attrNameLst>
                                      </p:cBhvr>
                                      <p:tavLst>
                                        <p:tav tm="0">
                                          <p:val>
                                            <p:strVal val="0-#ppt_w/2"/>
                                          </p:val>
                                        </p:tav>
                                        <p:tav tm="100000">
                                          <p:val>
                                            <p:strVal val="#ppt_x"/>
                                          </p:val>
                                        </p:tav>
                                      </p:tavLst>
                                    </p:anim>
                                    <p:anim calcmode="lin" valueType="num">
                                      <p:cBhvr>
                                        <p:cTn id="26" dur="1000" fill="hold"/>
                                        <p:tgtEl>
                                          <p:spTgt spid="28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Class="entr" nodeType="afterEffect" presetSubtype="8" presetID="2" grpId="5" fill="hold">
                                  <p:stCondLst>
                                    <p:cond delay="0"/>
                                  </p:stCondLst>
                                  <p:iterate type="el" backwards="0">
                                    <p:tmAbs val="0"/>
                                  </p:iterate>
                                  <p:childTnLst>
                                    <p:set>
                                      <p:cBhvr>
                                        <p:cTn id="29" fill="hold"/>
                                        <p:tgtEl>
                                          <p:spTgt spid="286"/>
                                        </p:tgtEl>
                                        <p:attrNameLst>
                                          <p:attrName>style.visibility</p:attrName>
                                        </p:attrNameLst>
                                      </p:cBhvr>
                                      <p:to>
                                        <p:strVal val="visible"/>
                                      </p:to>
                                    </p:set>
                                    <p:anim calcmode="lin" valueType="num">
                                      <p:cBhvr>
                                        <p:cTn id="30" dur="1000" fill="hold"/>
                                        <p:tgtEl>
                                          <p:spTgt spid="286"/>
                                        </p:tgtEl>
                                        <p:attrNameLst>
                                          <p:attrName>ppt_x</p:attrName>
                                        </p:attrNameLst>
                                      </p:cBhvr>
                                      <p:tavLst>
                                        <p:tav tm="0">
                                          <p:val>
                                            <p:strVal val="0-#ppt_w/2"/>
                                          </p:val>
                                        </p:tav>
                                        <p:tav tm="100000">
                                          <p:val>
                                            <p:strVal val="#ppt_x"/>
                                          </p:val>
                                        </p:tav>
                                      </p:tavLst>
                                    </p:anim>
                                    <p:anim calcmode="lin" valueType="num">
                                      <p:cBhvr>
                                        <p:cTn id="31" dur="1000" fill="hold"/>
                                        <p:tgtEl>
                                          <p:spTgt spid="2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2" presetID="2" grpId="6" fill="hold">
                                  <p:stCondLst>
                                    <p:cond delay="0"/>
                                  </p:stCondLst>
                                  <p:iterate type="el" backwards="0">
                                    <p:tmAbs val="0"/>
                                  </p:iterate>
                                  <p:childTnLst>
                                    <p:set>
                                      <p:cBhvr>
                                        <p:cTn id="35" fill="hold"/>
                                        <p:tgtEl>
                                          <p:spTgt spid="285"/>
                                        </p:tgtEl>
                                        <p:attrNameLst>
                                          <p:attrName>style.visibility</p:attrName>
                                        </p:attrNameLst>
                                      </p:cBhvr>
                                      <p:to>
                                        <p:strVal val="visible"/>
                                      </p:to>
                                    </p:set>
                                    <p:anim calcmode="lin" valueType="num">
                                      <p:cBhvr>
                                        <p:cTn id="36" dur="1000" fill="hold"/>
                                        <p:tgtEl>
                                          <p:spTgt spid="285"/>
                                        </p:tgtEl>
                                        <p:attrNameLst>
                                          <p:attrName>ppt_x</p:attrName>
                                        </p:attrNameLst>
                                      </p:cBhvr>
                                      <p:tavLst>
                                        <p:tav tm="0">
                                          <p:val>
                                            <p:strVal val="1+#ppt_w/2"/>
                                          </p:val>
                                        </p:tav>
                                        <p:tav tm="100000">
                                          <p:val>
                                            <p:strVal val="#ppt_x"/>
                                          </p:val>
                                        </p:tav>
                                      </p:tavLst>
                                    </p:anim>
                                    <p:anim calcmode="lin" valueType="num">
                                      <p:cBhvr>
                                        <p:cTn id="37" dur="1000" fill="hold"/>
                                        <p:tgtEl>
                                          <p:spTgt spid="28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Class="entr" nodeType="afterEffect" presetSubtype="2" presetID="2" grpId="7" fill="hold">
                                  <p:stCondLst>
                                    <p:cond delay="0"/>
                                  </p:stCondLst>
                                  <p:iterate type="el" backwards="0">
                                    <p:tmAbs val="0"/>
                                  </p:iterate>
                                  <p:childTnLst>
                                    <p:set>
                                      <p:cBhvr>
                                        <p:cTn id="40" fill="hold"/>
                                        <p:tgtEl>
                                          <p:spTgt spid="290"/>
                                        </p:tgtEl>
                                        <p:attrNameLst>
                                          <p:attrName>style.visibility</p:attrName>
                                        </p:attrNameLst>
                                      </p:cBhvr>
                                      <p:to>
                                        <p:strVal val="visible"/>
                                      </p:to>
                                    </p:set>
                                    <p:anim calcmode="lin" valueType="num">
                                      <p:cBhvr>
                                        <p:cTn id="41" dur="1000" fill="hold"/>
                                        <p:tgtEl>
                                          <p:spTgt spid="290"/>
                                        </p:tgtEl>
                                        <p:attrNameLst>
                                          <p:attrName>ppt_x</p:attrName>
                                        </p:attrNameLst>
                                      </p:cBhvr>
                                      <p:tavLst>
                                        <p:tav tm="0">
                                          <p:val>
                                            <p:strVal val="1+#ppt_w/2"/>
                                          </p:val>
                                        </p:tav>
                                        <p:tav tm="100000">
                                          <p:val>
                                            <p:strVal val="#ppt_x"/>
                                          </p:val>
                                        </p:tav>
                                      </p:tavLst>
                                    </p:anim>
                                    <p:anim calcmode="lin" valueType="num">
                                      <p:cBhvr>
                                        <p:cTn id="42" dur="1000" fill="hold"/>
                                        <p:tgtEl>
                                          <p:spTgt spid="29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8" fill="hold">
                                  <p:stCondLst>
                                    <p:cond delay="0"/>
                                  </p:stCondLst>
                                  <p:iterate type="el" backwards="0">
                                    <p:tmAbs val="0"/>
                                  </p:iterate>
                                  <p:childTnLst>
                                    <p:set>
                                      <p:cBhvr>
                                        <p:cTn id="46" fill="hold"/>
                                        <p:tgtEl>
                                          <p:spTgt spid="278"/>
                                        </p:tgtEl>
                                        <p:attrNameLst>
                                          <p:attrName>style.visibility</p:attrName>
                                        </p:attrNameLst>
                                      </p:cBhvr>
                                      <p:to>
                                        <p:strVal val="visible"/>
                                      </p:to>
                                    </p:set>
                                    <p:anim calcmode="lin" valueType="num">
                                      <p:cBhvr>
                                        <p:cTn id="47" dur="1000" fill="hold"/>
                                        <p:tgtEl>
                                          <p:spTgt spid="278"/>
                                        </p:tgtEl>
                                        <p:attrNameLst>
                                          <p:attrName>ppt_x</p:attrName>
                                        </p:attrNameLst>
                                      </p:cBhvr>
                                      <p:tavLst>
                                        <p:tav tm="0">
                                          <p:val>
                                            <p:strVal val="0-#ppt_w/2"/>
                                          </p:val>
                                        </p:tav>
                                        <p:tav tm="100000">
                                          <p:val>
                                            <p:strVal val="#ppt_x"/>
                                          </p:val>
                                        </p:tav>
                                      </p:tavLst>
                                    </p:anim>
                                    <p:anim calcmode="lin" valueType="num">
                                      <p:cBhvr>
                                        <p:cTn id="48" dur="1000" fill="hold"/>
                                        <p:tgtEl>
                                          <p:spTgt spid="278"/>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Class="entr" nodeType="afterEffect" presetSubtype="8" presetID="2" grpId="9" fill="hold">
                                  <p:stCondLst>
                                    <p:cond delay="0"/>
                                  </p:stCondLst>
                                  <p:iterate type="el" backwards="0">
                                    <p:tmAbs val="0"/>
                                  </p:iterate>
                                  <p:childTnLst>
                                    <p:set>
                                      <p:cBhvr>
                                        <p:cTn id="51" fill="hold"/>
                                        <p:tgtEl>
                                          <p:spTgt spid="284"/>
                                        </p:tgtEl>
                                        <p:attrNameLst>
                                          <p:attrName>style.visibility</p:attrName>
                                        </p:attrNameLst>
                                      </p:cBhvr>
                                      <p:to>
                                        <p:strVal val="visible"/>
                                      </p:to>
                                    </p:set>
                                    <p:anim calcmode="lin" valueType="num">
                                      <p:cBhvr>
                                        <p:cTn id="52" dur="1000" fill="hold"/>
                                        <p:tgtEl>
                                          <p:spTgt spid="284"/>
                                        </p:tgtEl>
                                        <p:attrNameLst>
                                          <p:attrName>ppt_x</p:attrName>
                                        </p:attrNameLst>
                                      </p:cBhvr>
                                      <p:tavLst>
                                        <p:tav tm="0">
                                          <p:val>
                                            <p:strVal val="0-#ppt_w/2"/>
                                          </p:val>
                                        </p:tav>
                                        <p:tav tm="100000">
                                          <p:val>
                                            <p:strVal val="#ppt_x"/>
                                          </p:val>
                                        </p:tav>
                                      </p:tavLst>
                                    </p:anim>
                                    <p:anim calcmode="lin" valueType="num">
                                      <p:cBhvr>
                                        <p:cTn id="53" dur="1000" fill="hold"/>
                                        <p:tgtEl>
                                          <p:spTgt spid="28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2" presetID="2" grpId="10" fill="hold">
                                  <p:stCondLst>
                                    <p:cond delay="0"/>
                                  </p:stCondLst>
                                  <p:iterate type="el" backwards="0">
                                    <p:tmAbs val="0"/>
                                  </p:iterate>
                                  <p:childTnLst>
                                    <p:set>
                                      <p:cBhvr>
                                        <p:cTn id="57" fill="hold"/>
                                        <p:tgtEl>
                                          <p:spTgt spid="281"/>
                                        </p:tgtEl>
                                        <p:attrNameLst>
                                          <p:attrName>style.visibility</p:attrName>
                                        </p:attrNameLst>
                                      </p:cBhvr>
                                      <p:to>
                                        <p:strVal val="visible"/>
                                      </p:to>
                                    </p:set>
                                    <p:anim calcmode="lin" valueType="num">
                                      <p:cBhvr>
                                        <p:cTn id="58" dur="1000" fill="hold"/>
                                        <p:tgtEl>
                                          <p:spTgt spid="281"/>
                                        </p:tgtEl>
                                        <p:attrNameLst>
                                          <p:attrName>ppt_x</p:attrName>
                                        </p:attrNameLst>
                                      </p:cBhvr>
                                      <p:tavLst>
                                        <p:tav tm="0">
                                          <p:val>
                                            <p:strVal val="1+#ppt_w/2"/>
                                          </p:val>
                                        </p:tav>
                                        <p:tav tm="100000">
                                          <p:val>
                                            <p:strVal val="#ppt_x"/>
                                          </p:val>
                                        </p:tav>
                                      </p:tavLst>
                                    </p:anim>
                                    <p:anim calcmode="lin" valueType="num">
                                      <p:cBhvr>
                                        <p:cTn id="59" dur="1000" fill="hold"/>
                                        <p:tgtEl>
                                          <p:spTgt spid="281"/>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Class="entr" nodeType="afterEffect" presetSubtype="2" presetID="2" grpId="11" fill="hold">
                                  <p:stCondLst>
                                    <p:cond delay="0"/>
                                  </p:stCondLst>
                                  <p:iterate type="el" backwards="0">
                                    <p:tmAbs val="0"/>
                                  </p:iterate>
                                  <p:childTnLst>
                                    <p:set>
                                      <p:cBhvr>
                                        <p:cTn id="62" fill="hold"/>
                                        <p:tgtEl>
                                          <p:spTgt spid="282"/>
                                        </p:tgtEl>
                                        <p:attrNameLst>
                                          <p:attrName>style.visibility</p:attrName>
                                        </p:attrNameLst>
                                      </p:cBhvr>
                                      <p:to>
                                        <p:strVal val="visible"/>
                                      </p:to>
                                    </p:set>
                                    <p:anim calcmode="lin" valueType="num">
                                      <p:cBhvr>
                                        <p:cTn id="63" dur="1000" fill="hold"/>
                                        <p:tgtEl>
                                          <p:spTgt spid="282"/>
                                        </p:tgtEl>
                                        <p:attrNameLst>
                                          <p:attrName>ppt_x</p:attrName>
                                        </p:attrNameLst>
                                      </p:cBhvr>
                                      <p:tavLst>
                                        <p:tav tm="0">
                                          <p:val>
                                            <p:strVal val="1+#ppt_w/2"/>
                                          </p:val>
                                        </p:tav>
                                        <p:tav tm="100000">
                                          <p:val>
                                            <p:strVal val="#ppt_x"/>
                                          </p:val>
                                        </p:tav>
                                      </p:tavLst>
                                    </p:anim>
                                    <p:anim calcmode="lin" valueType="num">
                                      <p:cBhvr>
                                        <p:cTn id="64" dur="1000" fill="hold"/>
                                        <p:tgtEl>
                                          <p:spTgt spid="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7"/>
      <p:bldP build="whole" bldLvl="1" animBg="1" rev="0" advAuto="0" spid="289" grpId="2"/>
      <p:bldP build="whole" bldLvl="1" animBg="1" rev="0" advAuto="0" spid="286" grpId="5"/>
      <p:bldP build="whole" bldLvl="1" animBg="1" rev="0" advAuto="0" spid="288" grpId="1"/>
      <p:bldP build="whole" bldLvl="1" animBg="1" rev="0" advAuto="0" spid="281" grpId="10"/>
      <p:bldP build="whole" bldLvl="1" animBg="1" rev="0" advAuto="0" spid="278" grpId="8"/>
      <p:bldP build="whole" bldLvl="1" animBg="1" rev="0" advAuto="0" spid="285" grpId="6"/>
      <p:bldP build="whole" bldLvl="1" animBg="1" rev="0" advAuto="0" spid="284" grpId="9"/>
      <p:bldP build="whole" bldLvl="1" animBg="1" rev="0" advAuto="0" spid="283" grpId="4"/>
      <p:bldP build="whole" bldLvl="1" animBg="1" rev="0" advAuto="0" spid="282" grpId="11"/>
      <p:bldP build="whole" bldLvl="1" animBg="1" rev="0" advAuto="0" spid="287"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51b02e9c-469b-43cf-2b17-fac173216ef6.jpeg" descr="51b02e9c-469b-43cf-2b17-fac173216ef6.jpeg"/>
          <p:cNvPicPr>
            <a:picLocks noChangeAspect="1"/>
          </p:cNvPicPr>
          <p:nvPr/>
        </p:nvPicPr>
        <p:blipFill>
          <a:blip r:embed="rId2">
            <a:extLst/>
          </a:blip>
          <a:stretch>
            <a:fillRect/>
          </a:stretch>
        </p:blipFill>
        <p:spPr>
          <a:xfrm>
            <a:off x="7400929" y="478583"/>
            <a:ext cx="9020496" cy="12758834"/>
          </a:xfrm>
          <a:prstGeom prst="rect">
            <a:avLst/>
          </a:prstGeom>
          <a:ln w="12700">
            <a:miter lim="400000"/>
          </a:ln>
        </p:spPr>
      </p:pic>
      <p:sp>
        <p:nvSpPr>
          <p:cNvPr id="135" name="Tekst"/>
          <p:cNvSpPr txBox="1"/>
          <p:nvPr/>
        </p:nvSpPr>
        <p:spPr>
          <a:xfrm>
            <a:off x="6378747" y="-6120933"/>
            <a:ext cx="127001" cy="5030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355600">
              <a:defRPr sz="1200">
                <a:solidFill>
                  <a:srgbClr val="000000"/>
                </a:solidFill>
                <a:latin typeface="Helvetica Neue"/>
                <a:ea typeface="Helvetica Neue"/>
                <a:cs typeface="Helvetica Neue"/>
                <a:sym typeface="Helvetica Neue"/>
              </a:defRPr>
            </a:pPr>
            <a:endParaRPr sz="1400"/>
          </a:p>
        </p:txBody>
      </p:sp>
      <p:pic>
        <p:nvPicPr>
          <p:cNvPr id="136" name="1579806660719.jpeg" descr="1579806660719.jpeg"/>
          <p:cNvPicPr>
            <a:picLocks noChangeAspect="1"/>
          </p:cNvPicPr>
          <p:nvPr/>
        </p:nvPicPr>
        <p:blipFill>
          <a:blip r:embed="rId3">
            <a:extLst/>
          </a:blip>
          <a:srcRect l="20863" t="1370" r="4683" b="0"/>
          <a:stretch>
            <a:fillRect/>
          </a:stretch>
        </p:blipFill>
        <p:spPr>
          <a:xfrm>
            <a:off x="19096417" y="9219069"/>
            <a:ext cx="5018422" cy="4423954"/>
          </a:xfrm>
          <a:custGeom>
            <a:avLst/>
            <a:gdLst/>
            <a:ahLst/>
            <a:cxnLst>
              <a:cxn ang="0">
                <a:pos x="wd2" y="hd2"/>
              </a:cxn>
              <a:cxn ang="5400000">
                <a:pos x="wd2" y="hd2"/>
              </a:cxn>
              <a:cxn ang="10800000">
                <a:pos x="wd2" y="hd2"/>
              </a:cxn>
              <a:cxn ang="16200000">
                <a:pos x="wd2" y="hd2"/>
              </a:cxn>
            </a:cxnLst>
            <a:rect l="0" t="0" r="r" b="b"/>
            <a:pathLst>
              <a:path w="21583" h="21587" fill="norm" stroke="1" extrusionOk="0">
                <a:moveTo>
                  <a:pt x="3644" y="6"/>
                </a:moveTo>
                <a:cubicBezTo>
                  <a:pt x="3435" y="-13"/>
                  <a:pt x="3283" y="14"/>
                  <a:pt x="3096" y="78"/>
                </a:cubicBezTo>
                <a:cubicBezTo>
                  <a:pt x="2394" y="316"/>
                  <a:pt x="1407" y="1200"/>
                  <a:pt x="552" y="2357"/>
                </a:cubicBezTo>
                <a:cubicBezTo>
                  <a:pt x="189" y="2850"/>
                  <a:pt x="141" y="3007"/>
                  <a:pt x="52" y="4001"/>
                </a:cubicBezTo>
                <a:cubicBezTo>
                  <a:pt x="-2" y="4607"/>
                  <a:pt x="-17" y="5156"/>
                  <a:pt x="20" y="5223"/>
                </a:cubicBezTo>
                <a:cubicBezTo>
                  <a:pt x="57" y="5291"/>
                  <a:pt x="104" y="5474"/>
                  <a:pt x="122" y="5628"/>
                </a:cubicBezTo>
                <a:cubicBezTo>
                  <a:pt x="257" y="6776"/>
                  <a:pt x="642" y="7884"/>
                  <a:pt x="1058" y="8318"/>
                </a:cubicBezTo>
                <a:cubicBezTo>
                  <a:pt x="1203" y="8469"/>
                  <a:pt x="1495" y="8882"/>
                  <a:pt x="1706" y="9234"/>
                </a:cubicBezTo>
                <a:cubicBezTo>
                  <a:pt x="2199" y="10055"/>
                  <a:pt x="2719" y="10615"/>
                  <a:pt x="3314" y="10961"/>
                </a:cubicBezTo>
                <a:cubicBezTo>
                  <a:pt x="3804" y="11246"/>
                  <a:pt x="4580" y="12049"/>
                  <a:pt x="5014" y="12718"/>
                </a:cubicBezTo>
                <a:cubicBezTo>
                  <a:pt x="5196" y="12998"/>
                  <a:pt x="5230" y="13138"/>
                  <a:pt x="5139" y="13241"/>
                </a:cubicBezTo>
                <a:cubicBezTo>
                  <a:pt x="5048" y="13343"/>
                  <a:pt x="5077" y="13587"/>
                  <a:pt x="5248" y="14127"/>
                </a:cubicBezTo>
                <a:cubicBezTo>
                  <a:pt x="5498" y="14919"/>
                  <a:pt x="5748" y="16130"/>
                  <a:pt x="5946" y="17509"/>
                </a:cubicBezTo>
                <a:cubicBezTo>
                  <a:pt x="6114" y="18675"/>
                  <a:pt x="6460" y="19504"/>
                  <a:pt x="7045" y="20144"/>
                </a:cubicBezTo>
                <a:cubicBezTo>
                  <a:pt x="7318" y="20442"/>
                  <a:pt x="7540" y="20764"/>
                  <a:pt x="7540" y="20855"/>
                </a:cubicBezTo>
                <a:cubicBezTo>
                  <a:pt x="7540" y="20946"/>
                  <a:pt x="7696" y="21087"/>
                  <a:pt x="7889" y="21169"/>
                </a:cubicBezTo>
                <a:cubicBezTo>
                  <a:pt x="8084" y="21252"/>
                  <a:pt x="8208" y="21376"/>
                  <a:pt x="8167" y="21451"/>
                </a:cubicBezTo>
                <a:cubicBezTo>
                  <a:pt x="8141" y="21498"/>
                  <a:pt x="8635" y="21530"/>
                  <a:pt x="9701" y="21552"/>
                </a:cubicBezTo>
                <a:lnTo>
                  <a:pt x="9843" y="21173"/>
                </a:lnTo>
                <a:cubicBezTo>
                  <a:pt x="9928" y="20944"/>
                  <a:pt x="10025" y="20129"/>
                  <a:pt x="10060" y="19366"/>
                </a:cubicBezTo>
                <a:cubicBezTo>
                  <a:pt x="10130" y="17809"/>
                  <a:pt x="10251" y="17497"/>
                  <a:pt x="10541" y="18130"/>
                </a:cubicBezTo>
                <a:cubicBezTo>
                  <a:pt x="10558" y="18168"/>
                  <a:pt x="10557" y="18186"/>
                  <a:pt x="10570" y="18219"/>
                </a:cubicBezTo>
                <a:cubicBezTo>
                  <a:pt x="10631" y="18251"/>
                  <a:pt x="10688" y="18339"/>
                  <a:pt x="10765" y="18508"/>
                </a:cubicBezTo>
                <a:cubicBezTo>
                  <a:pt x="10860" y="18717"/>
                  <a:pt x="10939" y="18989"/>
                  <a:pt x="10940" y="19116"/>
                </a:cubicBezTo>
                <a:cubicBezTo>
                  <a:pt x="10944" y="19462"/>
                  <a:pt x="11354" y="20419"/>
                  <a:pt x="11763" y="21033"/>
                </a:cubicBezTo>
                <a:lnTo>
                  <a:pt x="12110" y="21552"/>
                </a:lnTo>
                <a:cubicBezTo>
                  <a:pt x="13033" y="21565"/>
                  <a:pt x="13906" y="21581"/>
                  <a:pt x="15904" y="21583"/>
                </a:cubicBezTo>
                <a:lnTo>
                  <a:pt x="17534" y="21583"/>
                </a:lnTo>
                <a:lnTo>
                  <a:pt x="21583" y="21587"/>
                </a:lnTo>
                <a:lnTo>
                  <a:pt x="21522" y="21041"/>
                </a:lnTo>
                <a:cubicBezTo>
                  <a:pt x="21374" y="19760"/>
                  <a:pt x="21194" y="18945"/>
                  <a:pt x="21013" y="18705"/>
                </a:cubicBezTo>
                <a:cubicBezTo>
                  <a:pt x="20873" y="18521"/>
                  <a:pt x="20765" y="17913"/>
                  <a:pt x="20622" y="16531"/>
                </a:cubicBezTo>
                <a:cubicBezTo>
                  <a:pt x="20430" y="14675"/>
                  <a:pt x="19997" y="12593"/>
                  <a:pt x="19769" y="12433"/>
                </a:cubicBezTo>
                <a:cubicBezTo>
                  <a:pt x="19588" y="12307"/>
                  <a:pt x="19643" y="12838"/>
                  <a:pt x="19828" y="13012"/>
                </a:cubicBezTo>
                <a:cubicBezTo>
                  <a:pt x="20008" y="13181"/>
                  <a:pt x="20058" y="13595"/>
                  <a:pt x="19910" y="13698"/>
                </a:cubicBezTo>
                <a:cubicBezTo>
                  <a:pt x="19862" y="13731"/>
                  <a:pt x="19699" y="13613"/>
                  <a:pt x="19548" y="13436"/>
                </a:cubicBezTo>
                <a:cubicBezTo>
                  <a:pt x="19351" y="13205"/>
                  <a:pt x="19264" y="12944"/>
                  <a:pt x="19241" y="12505"/>
                </a:cubicBezTo>
                <a:cubicBezTo>
                  <a:pt x="19202" y="11767"/>
                  <a:pt x="18868" y="10847"/>
                  <a:pt x="18415" y="10225"/>
                </a:cubicBezTo>
                <a:cubicBezTo>
                  <a:pt x="18231" y="9974"/>
                  <a:pt x="18110" y="9717"/>
                  <a:pt x="18144" y="9656"/>
                </a:cubicBezTo>
                <a:cubicBezTo>
                  <a:pt x="18177" y="9595"/>
                  <a:pt x="18145" y="9465"/>
                  <a:pt x="18072" y="9366"/>
                </a:cubicBezTo>
                <a:cubicBezTo>
                  <a:pt x="17999" y="9266"/>
                  <a:pt x="17968" y="9127"/>
                  <a:pt x="18005" y="9060"/>
                </a:cubicBezTo>
                <a:cubicBezTo>
                  <a:pt x="18089" y="8907"/>
                  <a:pt x="17406" y="7593"/>
                  <a:pt x="16886" y="6906"/>
                </a:cubicBezTo>
                <a:cubicBezTo>
                  <a:pt x="16673" y="6625"/>
                  <a:pt x="16033" y="6037"/>
                  <a:pt x="15465" y="5601"/>
                </a:cubicBezTo>
                <a:cubicBezTo>
                  <a:pt x="14323" y="4722"/>
                  <a:pt x="14285" y="4707"/>
                  <a:pt x="11674" y="4367"/>
                </a:cubicBezTo>
                <a:cubicBezTo>
                  <a:pt x="10803" y="4254"/>
                  <a:pt x="9797" y="4090"/>
                  <a:pt x="9440" y="4001"/>
                </a:cubicBezTo>
                <a:cubicBezTo>
                  <a:pt x="8993" y="3890"/>
                  <a:pt x="8754" y="3881"/>
                  <a:pt x="8674" y="3972"/>
                </a:cubicBezTo>
                <a:cubicBezTo>
                  <a:pt x="8593" y="4064"/>
                  <a:pt x="8442" y="3949"/>
                  <a:pt x="8189" y="3602"/>
                </a:cubicBezTo>
                <a:cubicBezTo>
                  <a:pt x="7987" y="3326"/>
                  <a:pt x="7824" y="3051"/>
                  <a:pt x="7824" y="2992"/>
                </a:cubicBezTo>
                <a:cubicBezTo>
                  <a:pt x="7824" y="2933"/>
                  <a:pt x="7714" y="2760"/>
                  <a:pt x="7583" y="2605"/>
                </a:cubicBezTo>
                <a:cubicBezTo>
                  <a:pt x="7452" y="2451"/>
                  <a:pt x="7308" y="2179"/>
                  <a:pt x="7260" y="2003"/>
                </a:cubicBezTo>
                <a:cubicBezTo>
                  <a:pt x="7218" y="1846"/>
                  <a:pt x="7142" y="1680"/>
                  <a:pt x="7083" y="1581"/>
                </a:cubicBezTo>
                <a:cubicBezTo>
                  <a:pt x="7047" y="1538"/>
                  <a:pt x="7016" y="1494"/>
                  <a:pt x="6974" y="1449"/>
                </a:cubicBezTo>
                <a:cubicBezTo>
                  <a:pt x="6618" y="1075"/>
                  <a:pt x="5430" y="459"/>
                  <a:pt x="4548" y="212"/>
                </a:cubicBezTo>
                <a:cubicBezTo>
                  <a:pt x="4119" y="91"/>
                  <a:pt x="3852" y="26"/>
                  <a:pt x="3644" y="6"/>
                </a:cubicBezTo>
                <a:close/>
              </a:path>
            </a:pathLst>
          </a:custGeom>
          <a:ln w="12700">
            <a:miter lim="400000"/>
          </a:ln>
        </p:spPr>
      </p:pic>
      <p:pic>
        <p:nvPicPr>
          <p:cNvPr id="137" name="Unknown.png" descr="Unknown.png"/>
          <p:cNvPicPr>
            <a:picLocks noChangeAspect="1"/>
          </p:cNvPicPr>
          <p:nvPr/>
        </p:nvPicPr>
        <p:blipFill>
          <a:blip r:embed="rId4">
            <a:extLst/>
          </a:blip>
          <a:srcRect l="24176" t="19514" r="24667" b="9989"/>
          <a:stretch>
            <a:fillRect/>
          </a:stretch>
        </p:blipFill>
        <p:spPr>
          <a:xfrm>
            <a:off x="3533119" y="6566601"/>
            <a:ext cx="3750095" cy="5167892"/>
          </a:xfrm>
          <a:custGeom>
            <a:avLst/>
            <a:gdLst/>
            <a:ahLst/>
            <a:cxnLst>
              <a:cxn ang="0">
                <a:pos x="wd2" y="hd2"/>
              </a:cxn>
              <a:cxn ang="5400000">
                <a:pos x="wd2" y="hd2"/>
              </a:cxn>
              <a:cxn ang="10800000">
                <a:pos x="wd2" y="hd2"/>
              </a:cxn>
              <a:cxn ang="16200000">
                <a:pos x="wd2" y="hd2"/>
              </a:cxn>
            </a:cxnLst>
            <a:rect l="0" t="0" r="r" b="b"/>
            <a:pathLst>
              <a:path w="21541" h="21516" fill="norm" stroke="1" extrusionOk="0">
                <a:moveTo>
                  <a:pt x="5396" y="3"/>
                </a:moveTo>
                <a:cubicBezTo>
                  <a:pt x="4443" y="36"/>
                  <a:pt x="3400" y="310"/>
                  <a:pt x="3037" y="712"/>
                </a:cubicBezTo>
                <a:cubicBezTo>
                  <a:pt x="2656" y="1133"/>
                  <a:pt x="1987" y="2699"/>
                  <a:pt x="1983" y="3175"/>
                </a:cubicBezTo>
                <a:cubicBezTo>
                  <a:pt x="1981" y="3635"/>
                  <a:pt x="2363" y="4190"/>
                  <a:pt x="2925" y="4557"/>
                </a:cubicBezTo>
                <a:cubicBezTo>
                  <a:pt x="3154" y="4706"/>
                  <a:pt x="3738" y="5269"/>
                  <a:pt x="4229" y="5807"/>
                </a:cubicBezTo>
                <a:cubicBezTo>
                  <a:pt x="5219" y="6894"/>
                  <a:pt x="5227" y="6877"/>
                  <a:pt x="3762" y="7270"/>
                </a:cubicBezTo>
                <a:cubicBezTo>
                  <a:pt x="2578" y="7587"/>
                  <a:pt x="1796" y="8140"/>
                  <a:pt x="1803" y="8651"/>
                </a:cubicBezTo>
                <a:cubicBezTo>
                  <a:pt x="1806" y="8862"/>
                  <a:pt x="2219" y="10345"/>
                  <a:pt x="2722" y="11949"/>
                </a:cubicBezTo>
                <a:cubicBezTo>
                  <a:pt x="3787" y="15343"/>
                  <a:pt x="3853" y="15100"/>
                  <a:pt x="1651" y="15832"/>
                </a:cubicBezTo>
                <a:cubicBezTo>
                  <a:pt x="631" y="16171"/>
                  <a:pt x="246" y="16380"/>
                  <a:pt x="100" y="16658"/>
                </a:cubicBezTo>
                <a:cubicBezTo>
                  <a:pt x="-59" y="16962"/>
                  <a:pt x="-38" y="17060"/>
                  <a:pt x="230" y="17202"/>
                </a:cubicBezTo>
                <a:cubicBezTo>
                  <a:pt x="635" y="17417"/>
                  <a:pt x="1726" y="17426"/>
                  <a:pt x="2533" y="17222"/>
                </a:cubicBezTo>
                <a:cubicBezTo>
                  <a:pt x="2621" y="17200"/>
                  <a:pt x="2663" y="17210"/>
                  <a:pt x="2733" y="17197"/>
                </a:cubicBezTo>
                <a:cubicBezTo>
                  <a:pt x="2603" y="17075"/>
                  <a:pt x="2635" y="16969"/>
                  <a:pt x="2920" y="16969"/>
                </a:cubicBezTo>
                <a:cubicBezTo>
                  <a:pt x="3011" y="16969"/>
                  <a:pt x="3321" y="16896"/>
                  <a:pt x="3611" y="16807"/>
                </a:cubicBezTo>
                <a:cubicBezTo>
                  <a:pt x="3901" y="16718"/>
                  <a:pt x="4516" y="16578"/>
                  <a:pt x="4979" y="16498"/>
                </a:cubicBezTo>
                <a:cubicBezTo>
                  <a:pt x="5763" y="16362"/>
                  <a:pt x="5820" y="16323"/>
                  <a:pt x="5820" y="15913"/>
                </a:cubicBezTo>
                <a:cubicBezTo>
                  <a:pt x="5820" y="15807"/>
                  <a:pt x="5876" y="15711"/>
                  <a:pt x="5932" y="15616"/>
                </a:cubicBezTo>
                <a:cubicBezTo>
                  <a:pt x="5893" y="15611"/>
                  <a:pt x="5832" y="15622"/>
                  <a:pt x="5816" y="15602"/>
                </a:cubicBezTo>
                <a:cubicBezTo>
                  <a:pt x="5611" y="15363"/>
                  <a:pt x="5474" y="9960"/>
                  <a:pt x="5670" y="9872"/>
                </a:cubicBezTo>
                <a:cubicBezTo>
                  <a:pt x="5770" y="9827"/>
                  <a:pt x="6604" y="9749"/>
                  <a:pt x="7528" y="9699"/>
                </a:cubicBezTo>
                <a:cubicBezTo>
                  <a:pt x="8346" y="9654"/>
                  <a:pt x="8767" y="9634"/>
                  <a:pt x="9021" y="9664"/>
                </a:cubicBezTo>
                <a:cubicBezTo>
                  <a:pt x="9275" y="9694"/>
                  <a:pt x="9362" y="9775"/>
                  <a:pt x="9506" y="9935"/>
                </a:cubicBezTo>
                <a:cubicBezTo>
                  <a:pt x="9762" y="10218"/>
                  <a:pt x="9764" y="10303"/>
                  <a:pt x="9541" y="10525"/>
                </a:cubicBezTo>
                <a:cubicBezTo>
                  <a:pt x="9182" y="10880"/>
                  <a:pt x="9218" y="11539"/>
                  <a:pt x="9675" y="13165"/>
                </a:cubicBezTo>
                <a:cubicBezTo>
                  <a:pt x="9955" y="14160"/>
                  <a:pt x="10001" y="14485"/>
                  <a:pt x="9880" y="14649"/>
                </a:cubicBezTo>
                <a:cubicBezTo>
                  <a:pt x="9893" y="14655"/>
                  <a:pt x="9914" y="14650"/>
                  <a:pt x="9926" y="14657"/>
                </a:cubicBezTo>
                <a:cubicBezTo>
                  <a:pt x="10152" y="14793"/>
                  <a:pt x="10435" y="15847"/>
                  <a:pt x="10692" y="17511"/>
                </a:cubicBezTo>
                <a:lnTo>
                  <a:pt x="10810" y="18256"/>
                </a:lnTo>
                <a:lnTo>
                  <a:pt x="9750" y="19105"/>
                </a:lnTo>
                <a:cubicBezTo>
                  <a:pt x="9215" y="19534"/>
                  <a:pt x="8826" y="19754"/>
                  <a:pt x="8535" y="19856"/>
                </a:cubicBezTo>
                <a:cubicBezTo>
                  <a:pt x="8527" y="19973"/>
                  <a:pt x="8433" y="20140"/>
                  <a:pt x="8225" y="20368"/>
                </a:cubicBezTo>
                <a:cubicBezTo>
                  <a:pt x="7694" y="20950"/>
                  <a:pt x="7755" y="21112"/>
                  <a:pt x="8604" y="21389"/>
                </a:cubicBezTo>
                <a:cubicBezTo>
                  <a:pt x="9245" y="21598"/>
                  <a:pt x="10377" y="21541"/>
                  <a:pt x="10979" y="21270"/>
                </a:cubicBezTo>
                <a:cubicBezTo>
                  <a:pt x="11137" y="21199"/>
                  <a:pt x="11481" y="20912"/>
                  <a:pt x="11820" y="20593"/>
                </a:cubicBezTo>
                <a:cubicBezTo>
                  <a:pt x="11760" y="20404"/>
                  <a:pt x="11984" y="20037"/>
                  <a:pt x="12459" y="19593"/>
                </a:cubicBezTo>
                <a:cubicBezTo>
                  <a:pt x="12728" y="19341"/>
                  <a:pt x="12758" y="18995"/>
                  <a:pt x="12698" y="17061"/>
                </a:cubicBezTo>
                <a:cubicBezTo>
                  <a:pt x="12653" y="15606"/>
                  <a:pt x="12702" y="14792"/>
                  <a:pt x="12828" y="14735"/>
                </a:cubicBezTo>
                <a:cubicBezTo>
                  <a:pt x="12982" y="14666"/>
                  <a:pt x="18267" y="16758"/>
                  <a:pt x="18267" y="16888"/>
                </a:cubicBezTo>
                <a:cubicBezTo>
                  <a:pt x="18267" y="16889"/>
                  <a:pt x="18194" y="16926"/>
                  <a:pt x="18190" y="16929"/>
                </a:cubicBezTo>
                <a:lnTo>
                  <a:pt x="19068" y="17281"/>
                </a:lnTo>
                <a:lnTo>
                  <a:pt x="20232" y="17752"/>
                </a:lnTo>
                <a:lnTo>
                  <a:pt x="20887" y="17446"/>
                </a:lnTo>
                <a:lnTo>
                  <a:pt x="21541" y="17142"/>
                </a:lnTo>
                <a:lnTo>
                  <a:pt x="21448" y="14315"/>
                </a:lnTo>
                <a:lnTo>
                  <a:pt x="21354" y="11483"/>
                </a:lnTo>
                <a:lnTo>
                  <a:pt x="19950" y="10907"/>
                </a:lnTo>
                <a:cubicBezTo>
                  <a:pt x="18462" y="10295"/>
                  <a:pt x="18289" y="10152"/>
                  <a:pt x="18634" y="9851"/>
                </a:cubicBezTo>
                <a:cubicBezTo>
                  <a:pt x="18754" y="9747"/>
                  <a:pt x="18973" y="9084"/>
                  <a:pt x="19120" y="8375"/>
                </a:cubicBezTo>
                <a:cubicBezTo>
                  <a:pt x="19371" y="7165"/>
                  <a:pt x="19367" y="7033"/>
                  <a:pt x="19022" y="6227"/>
                </a:cubicBezTo>
                <a:cubicBezTo>
                  <a:pt x="18221" y="4359"/>
                  <a:pt x="15734" y="2071"/>
                  <a:pt x="13635" y="1267"/>
                </a:cubicBezTo>
                <a:cubicBezTo>
                  <a:pt x="11902" y="602"/>
                  <a:pt x="10144" y="269"/>
                  <a:pt x="8524" y="297"/>
                </a:cubicBezTo>
                <a:cubicBezTo>
                  <a:pt x="7746" y="310"/>
                  <a:pt x="6928" y="249"/>
                  <a:pt x="6709" y="165"/>
                </a:cubicBezTo>
                <a:cubicBezTo>
                  <a:pt x="6463" y="69"/>
                  <a:pt x="6145" y="19"/>
                  <a:pt x="5797" y="4"/>
                </a:cubicBezTo>
                <a:cubicBezTo>
                  <a:pt x="5667" y="-1"/>
                  <a:pt x="5532" y="-2"/>
                  <a:pt x="5396" y="3"/>
                </a:cubicBezTo>
                <a:close/>
                <a:moveTo>
                  <a:pt x="9162" y="4570"/>
                </a:moveTo>
                <a:cubicBezTo>
                  <a:pt x="9630" y="4597"/>
                  <a:pt x="11067" y="5055"/>
                  <a:pt x="11488" y="5340"/>
                </a:cubicBezTo>
                <a:cubicBezTo>
                  <a:pt x="11726" y="5501"/>
                  <a:pt x="11892" y="5755"/>
                  <a:pt x="11861" y="5908"/>
                </a:cubicBezTo>
                <a:cubicBezTo>
                  <a:pt x="11814" y="6147"/>
                  <a:pt x="11652" y="6187"/>
                  <a:pt x="10651" y="6222"/>
                </a:cubicBezTo>
                <a:cubicBezTo>
                  <a:pt x="9690" y="6255"/>
                  <a:pt x="9460" y="6221"/>
                  <a:pt x="9317" y="6019"/>
                </a:cubicBezTo>
                <a:cubicBezTo>
                  <a:pt x="9089" y="5696"/>
                  <a:pt x="8884" y="4689"/>
                  <a:pt x="9025" y="4586"/>
                </a:cubicBezTo>
                <a:cubicBezTo>
                  <a:pt x="9047" y="4571"/>
                  <a:pt x="9095" y="4566"/>
                  <a:pt x="9162" y="4570"/>
                </a:cubicBezTo>
                <a:close/>
              </a:path>
            </a:pathLst>
          </a:custGeom>
          <a:ln w="12700">
            <a:miter lim="400000"/>
          </a:ln>
        </p:spPr>
      </p:pic>
      <p:pic>
        <p:nvPicPr>
          <p:cNvPr id="138" name="Unknown.jpeg" descr="Unknown.jpeg"/>
          <p:cNvPicPr>
            <a:picLocks noChangeAspect="1"/>
          </p:cNvPicPr>
          <p:nvPr/>
        </p:nvPicPr>
        <p:blipFill>
          <a:blip r:embed="rId5">
            <a:extLst/>
          </a:blip>
          <a:stretch>
            <a:fillRect/>
          </a:stretch>
        </p:blipFill>
        <p:spPr>
          <a:xfrm>
            <a:off x="747965" y="472958"/>
            <a:ext cx="4237937" cy="2118970"/>
          </a:xfrm>
          <a:prstGeom prst="rect">
            <a:avLst/>
          </a:prstGeom>
          <a:ln w="12700">
            <a:miter lim="400000"/>
          </a:ln>
        </p:spPr>
      </p:pic>
      <p:sp>
        <p:nvSpPr>
          <p:cNvPr id="139" name="Bedenkingen"/>
          <p:cNvSpPr txBox="1"/>
          <p:nvPr/>
        </p:nvSpPr>
        <p:spPr>
          <a:xfrm>
            <a:off x="1227904" y="8706047"/>
            <a:ext cx="404170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900"/>
              </a:spcBef>
            </a:lvl1pPr>
          </a:lstStyle>
          <a:p>
            <a:pPr/>
            <a:r>
              <a:t>Bedenkingen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1500" fill="hold"/>
                                        <p:tgtEl>
                                          <p:spTgt spid="137"/>
                                        </p:tgtEl>
                                        <p:attrNameLst>
                                          <p:attrName>ppt_w</p:attrName>
                                        </p:attrNameLst>
                                      </p:cBhvr>
                                      <p:tavLst>
                                        <p:tav tm="0">
                                          <p:val>
                                            <p:strVal val="4*#ppt_w"/>
                                          </p:val>
                                        </p:tav>
                                        <p:tav tm="100000">
                                          <p:val>
                                            <p:strVal val="#ppt_w"/>
                                          </p:val>
                                        </p:tav>
                                      </p:tavLst>
                                    </p:anim>
                                    <p:anim calcmode="lin" valueType="num">
                                      <p:cBhvr>
                                        <p:cTn id="8" dur="1500" fill="hold"/>
                                        <p:tgtEl>
                                          <p:spTgt spid="137"/>
                                        </p:tgtEl>
                                        <p:attrNameLst>
                                          <p:attrName>ppt_h</p:attrName>
                                        </p:attrNameLst>
                                      </p:cBhvr>
                                      <p:tavLst>
                                        <p:tav tm="0">
                                          <p:val>
                                            <p:strVal val="4*#ppt_h"/>
                                          </p:val>
                                        </p:tav>
                                        <p:tav tm="100000">
                                          <p:val>
                                            <p:strVal val="#ppt_h"/>
                                          </p:val>
                                        </p:tav>
                                      </p:tavLst>
                                    </p:anim>
                                  </p:childTnLst>
                                </p:cTn>
                              </p:par>
                            </p:childTnLst>
                          </p:cTn>
                        </p:par>
                        <p:par>
                          <p:cTn id="9" fill="hold">
                            <p:stCondLst>
                              <p:cond delay="1500"/>
                            </p:stCondLst>
                            <p:childTnLst>
                              <p:par>
                                <p:cTn id="10" presetClass="entr" nodeType="afterEffect" presetSubtype="1" presetID="2" grpId="2" fill="hold">
                                  <p:stCondLst>
                                    <p:cond delay="0"/>
                                  </p:stCondLst>
                                  <p:iterate type="el" backwards="0">
                                    <p:tmAbs val="0"/>
                                  </p:iterate>
                                  <p:childTnLst>
                                    <p:set>
                                      <p:cBhvr>
                                        <p:cTn id="11" fill="hold"/>
                                        <p:tgtEl>
                                          <p:spTgt spid="136"/>
                                        </p:tgtEl>
                                        <p:attrNameLst>
                                          <p:attrName>style.visibility</p:attrName>
                                        </p:attrNameLst>
                                      </p:cBhvr>
                                      <p:to>
                                        <p:strVal val="visible"/>
                                      </p:to>
                                    </p:set>
                                    <p:anim calcmode="lin" valueType="num">
                                      <p:cBhvr>
                                        <p:cTn id="12" dur="1500" fill="hold"/>
                                        <p:tgtEl>
                                          <p:spTgt spid="136"/>
                                        </p:tgtEl>
                                        <p:attrNameLst>
                                          <p:attrName>ppt_x</p:attrName>
                                        </p:attrNameLst>
                                      </p:cBhvr>
                                      <p:tavLst>
                                        <p:tav tm="0">
                                          <p:val>
                                            <p:strVal val="#ppt_x"/>
                                          </p:val>
                                        </p:tav>
                                        <p:tav tm="100000">
                                          <p:val>
                                            <p:strVal val="#ppt_x"/>
                                          </p:val>
                                        </p:tav>
                                      </p:tavLst>
                                    </p:anim>
                                    <p:anim calcmode="lin" valueType="num">
                                      <p:cBhvr>
                                        <p:cTn id="13" dur="1500" fill="hold"/>
                                        <p:tgtEl>
                                          <p:spTgt spid="136"/>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Class="entr" nodeType="afterEffect" presetSubtype="32" presetID="4" grpId="3" fill="hold">
                                  <p:stCondLst>
                                    <p:cond delay="0"/>
                                  </p:stCondLst>
                                  <p:iterate type="el" backwards="0">
                                    <p:tmAbs val="0"/>
                                  </p:iterate>
                                  <p:childTnLst>
                                    <p:set>
                                      <p:cBhvr>
                                        <p:cTn id="16" fill="hold"/>
                                        <p:tgtEl>
                                          <p:spTgt spid="139"/>
                                        </p:tgtEl>
                                        <p:attrNameLst>
                                          <p:attrName>style.visibility</p:attrName>
                                        </p:attrNameLst>
                                      </p:cBhvr>
                                      <p:to>
                                        <p:strVal val="visible"/>
                                      </p:to>
                                    </p:set>
                                    <p:animEffect filter="box(out)" transition="in">
                                      <p:cBhvr>
                                        <p:cTn id="17"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P build="whole" bldLvl="1" animBg="1" rev="0" advAuto="0" spid="139" grpId="3"/>
      <p:bldP build="whole" bldLvl="1" animBg="1" rev="0" advAuto="0" spid="136"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Zorgbudget voor zwaar zorgbehoevenden?"/>
          <p:cNvSpPr txBox="1"/>
          <p:nvPr/>
        </p:nvSpPr>
        <p:spPr>
          <a:xfrm>
            <a:off x="890641" y="653416"/>
            <a:ext cx="20759802"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8400"/>
            </a:pPr>
            <a:r>
              <a:t>Zorgbudget voor zwaar </a:t>
            </a:r>
            <a:r>
              <a:rPr sz="8300"/>
              <a:t>zorgbehoevenden</a:t>
            </a:r>
            <a:r>
              <a:t>?</a:t>
            </a:r>
          </a:p>
        </p:txBody>
      </p:sp>
      <p:sp>
        <p:nvSpPr>
          <p:cNvPr id="293" name="Wat is het zorgbudget voor zwaar zorgbehoevenden?…"/>
          <p:cNvSpPr txBox="1"/>
          <p:nvPr/>
        </p:nvSpPr>
        <p:spPr>
          <a:xfrm>
            <a:off x="1303750" y="6608986"/>
            <a:ext cx="14094549" cy="51231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t>Wat is het zorgbudget voor zwaar zorgbehoevenden?</a:t>
            </a:r>
          </a:p>
          <a:p>
            <a:pPr marL="445476" indent="-445476" algn="l">
              <a:spcBef>
                <a:spcPts val="5300"/>
              </a:spcBef>
              <a:buSzPct val="32000"/>
              <a:buBlip>
                <a:blip r:embed="rId2"/>
              </a:buBlip>
              <a:defRPr sz="3800"/>
            </a:pPr>
            <a:r>
              <a:t>Een vast bedrag van 140 euro in de maand.</a:t>
            </a:r>
            <a:br/>
            <a:r>
              <a:rPr sz="3400"/>
              <a:t>(Komt toe aan de persoon voor wie je zorgt, niet aan de mantelzorger)</a:t>
            </a:r>
            <a:endParaRPr sz="3400"/>
          </a:p>
          <a:p>
            <a:pPr marL="445476" indent="-445476" algn="l">
              <a:lnSpc>
                <a:spcPct val="120000"/>
              </a:lnSpc>
              <a:spcBef>
                <a:spcPts val="5300"/>
              </a:spcBef>
              <a:buSzPct val="32000"/>
              <a:buBlip>
                <a:blip r:embed="rId2"/>
              </a:buBlip>
              <a:defRPr sz="3800"/>
            </a:pPr>
            <a:r>
              <a:t>Tevens kom je in aanmerking voor: </a:t>
            </a:r>
            <a:br/>
            <a:r>
              <a:t>een </a:t>
            </a:r>
            <a:r>
              <a:rPr u="sng">
                <a:hlinkClick r:id="rId3" invalidUrl="" action="" tgtFrame="" tooltip="" history="1" highlightClick="0" endSnd="0"/>
              </a:rPr>
              <a:t>parkeerkaart </a:t>
            </a:r>
            <a:r>
              <a:t>voor personen met een handicapten</a:t>
            </a:r>
            <a:br/>
            <a:r>
              <a:t>een kaart</a:t>
            </a:r>
            <a:r>
              <a:rPr u="sng">
                <a:hlinkClick r:id="rId4" invalidUrl="" action="" tgtFrame="" tooltip="" history="1" highlightClick="0" endSnd="0"/>
              </a:rPr>
              <a:t> kosteloze begeleider</a:t>
            </a:r>
            <a:r>
              <a:t>  .</a:t>
            </a:r>
          </a:p>
        </p:txBody>
      </p:sp>
      <p:grpSp>
        <p:nvGrpSpPr>
          <p:cNvPr id="296" name="Groepeer">
            <a:hlinkClick r:id="rId5" invalidUrl="" action="" tgtFrame="" tooltip="" history="1" highlightClick="0" endSnd="0"/>
          </p:cNvPr>
          <p:cNvGrpSpPr/>
          <p:nvPr/>
        </p:nvGrpSpPr>
        <p:grpSpPr>
          <a:xfrm>
            <a:off x="20079360" y="11082675"/>
            <a:ext cx="3101667" cy="1603948"/>
            <a:chOff x="0" y="0"/>
            <a:chExt cx="3101666" cy="1603946"/>
          </a:xfrm>
        </p:grpSpPr>
        <p:pic>
          <p:nvPicPr>
            <p:cNvPr id="294" name="Unknown.png" descr="Unknown.png"/>
            <p:cNvPicPr>
              <a:picLocks noChangeAspect="1"/>
            </p:cNvPicPr>
            <p:nvPr/>
          </p:nvPicPr>
          <p:blipFill>
            <a:blip r:embed="rId6">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295"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grpSp>
        <p:nvGrpSpPr>
          <p:cNvPr id="299" name="Groepeer"/>
          <p:cNvGrpSpPr/>
          <p:nvPr/>
        </p:nvGrpSpPr>
        <p:grpSpPr>
          <a:xfrm>
            <a:off x="12061933" y="2693402"/>
            <a:ext cx="11498548" cy="2075846"/>
            <a:chOff x="9284" y="89492"/>
            <a:chExt cx="11498546" cy="2075845"/>
          </a:xfrm>
        </p:grpSpPr>
        <p:sp>
          <p:nvSpPr>
            <p:cNvPr id="297" name="alleen de naam al ‘zwaar behoevende’ !"/>
            <p:cNvSpPr txBox="1"/>
            <p:nvPr/>
          </p:nvSpPr>
          <p:spPr>
            <a:xfrm>
              <a:off x="1424539" y="492130"/>
              <a:ext cx="10083293"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alleen de naam al ‘zwaar behoevende’ !</a:t>
              </a:r>
            </a:p>
          </p:txBody>
        </p:sp>
        <p:pic>
          <p:nvPicPr>
            <p:cNvPr id="298" name="C1_03L.jpeg" descr="C1_03L.jpeg"/>
            <p:cNvPicPr>
              <a:picLocks noChangeAspect="1"/>
            </p:cNvPicPr>
            <p:nvPr/>
          </p:nvPicPr>
          <p:blipFill>
            <a:blip r:embed="rId7">
              <a:extLst/>
            </a:blip>
            <a:srcRect l="4818" t="6277" r="5408" b="8468"/>
            <a:stretch>
              <a:fillRect/>
            </a:stretch>
          </p:blipFill>
          <p:spPr>
            <a:xfrm rot="21240000">
              <a:off x="104570" y="171902"/>
              <a:ext cx="1676943" cy="1911028"/>
            </a:xfrm>
            <a:custGeom>
              <a:avLst/>
              <a:gdLst/>
              <a:ahLst/>
              <a:cxnLst>
                <a:cxn ang="0">
                  <a:pos x="wd2" y="hd2"/>
                </a:cxn>
                <a:cxn ang="5400000">
                  <a:pos x="wd2" y="hd2"/>
                </a:cxn>
                <a:cxn ang="10800000">
                  <a:pos x="wd2" y="hd2"/>
                </a:cxn>
                <a:cxn ang="16200000">
                  <a:pos x="wd2" y="hd2"/>
                </a:cxn>
              </a:cxnLst>
              <a:rect l="0" t="0" r="r" b="b"/>
              <a:pathLst>
                <a:path w="21544" h="21581" fill="norm" stroke="1" extrusionOk="0">
                  <a:moveTo>
                    <a:pt x="9428" y="1"/>
                  </a:moveTo>
                  <a:cubicBezTo>
                    <a:pt x="9078" y="8"/>
                    <a:pt x="8739" y="53"/>
                    <a:pt x="8418" y="140"/>
                  </a:cubicBezTo>
                  <a:cubicBezTo>
                    <a:pt x="7988" y="256"/>
                    <a:pt x="7217" y="607"/>
                    <a:pt x="6904" y="830"/>
                  </a:cubicBezTo>
                  <a:cubicBezTo>
                    <a:pt x="6557" y="1077"/>
                    <a:pt x="6190" y="1404"/>
                    <a:pt x="5894" y="1726"/>
                  </a:cubicBezTo>
                  <a:cubicBezTo>
                    <a:pt x="5762" y="1870"/>
                    <a:pt x="5566" y="2062"/>
                    <a:pt x="5461" y="2152"/>
                  </a:cubicBezTo>
                  <a:cubicBezTo>
                    <a:pt x="5356" y="2243"/>
                    <a:pt x="5240" y="2384"/>
                    <a:pt x="5201" y="2466"/>
                  </a:cubicBezTo>
                  <a:cubicBezTo>
                    <a:pt x="5162" y="2547"/>
                    <a:pt x="5106" y="2630"/>
                    <a:pt x="5078" y="2650"/>
                  </a:cubicBezTo>
                  <a:cubicBezTo>
                    <a:pt x="5051" y="2670"/>
                    <a:pt x="5032" y="2709"/>
                    <a:pt x="5032" y="2735"/>
                  </a:cubicBezTo>
                  <a:cubicBezTo>
                    <a:pt x="5032" y="2761"/>
                    <a:pt x="5015" y="2794"/>
                    <a:pt x="4997" y="2811"/>
                  </a:cubicBezTo>
                  <a:cubicBezTo>
                    <a:pt x="4979" y="2828"/>
                    <a:pt x="4945" y="2962"/>
                    <a:pt x="4920" y="3107"/>
                  </a:cubicBezTo>
                  <a:cubicBezTo>
                    <a:pt x="4895" y="3252"/>
                    <a:pt x="4852" y="3446"/>
                    <a:pt x="4823" y="3537"/>
                  </a:cubicBezTo>
                  <a:cubicBezTo>
                    <a:pt x="4795" y="3628"/>
                    <a:pt x="4762" y="3937"/>
                    <a:pt x="4752" y="4227"/>
                  </a:cubicBezTo>
                  <a:cubicBezTo>
                    <a:pt x="4742" y="4517"/>
                    <a:pt x="4730" y="4765"/>
                    <a:pt x="4727" y="4774"/>
                  </a:cubicBezTo>
                  <a:cubicBezTo>
                    <a:pt x="4723" y="4783"/>
                    <a:pt x="4727" y="4805"/>
                    <a:pt x="4732" y="4823"/>
                  </a:cubicBezTo>
                  <a:cubicBezTo>
                    <a:pt x="4736" y="4842"/>
                    <a:pt x="4742" y="4899"/>
                    <a:pt x="4747" y="4953"/>
                  </a:cubicBezTo>
                  <a:cubicBezTo>
                    <a:pt x="4763" y="5114"/>
                    <a:pt x="4805" y="5309"/>
                    <a:pt x="4844" y="5397"/>
                  </a:cubicBezTo>
                  <a:cubicBezTo>
                    <a:pt x="4864" y="5442"/>
                    <a:pt x="4887" y="5530"/>
                    <a:pt x="4895" y="5590"/>
                  </a:cubicBezTo>
                  <a:cubicBezTo>
                    <a:pt x="4902" y="5649"/>
                    <a:pt x="4954" y="5769"/>
                    <a:pt x="5007" y="5859"/>
                  </a:cubicBezTo>
                  <a:cubicBezTo>
                    <a:pt x="5060" y="5948"/>
                    <a:pt x="5087" y="6032"/>
                    <a:pt x="5068" y="6042"/>
                  </a:cubicBezTo>
                  <a:cubicBezTo>
                    <a:pt x="5050" y="6052"/>
                    <a:pt x="4970" y="6039"/>
                    <a:pt x="4895" y="6011"/>
                  </a:cubicBezTo>
                  <a:cubicBezTo>
                    <a:pt x="4730" y="5951"/>
                    <a:pt x="4539" y="5943"/>
                    <a:pt x="4477" y="5998"/>
                  </a:cubicBezTo>
                  <a:cubicBezTo>
                    <a:pt x="4406" y="6060"/>
                    <a:pt x="4422" y="6190"/>
                    <a:pt x="4528" y="6388"/>
                  </a:cubicBezTo>
                  <a:cubicBezTo>
                    <a:pt x="4581" y="6487"/>
                    <a:pt x="4666" y="6662"/>
                    <a:pt x="4716" y="6777"/>
                  </a:cubicBezTo>
                  <a:cubicBezTo>
                    <a:pt x="4766" y="6893"/>
                    <a:pt x="4851" y="7034"/>
                    <a:pt x="4900" y="7091"/>
                  </a:cubicBezTo>
                  <a:cubicBezTo>
                    <a:pt x="4952" y="7152"/>
                    <a:pt x="5007" y="7282"/>
                    <a:pt x="5032" y="7405"/>
                  </a:cubicBezTo>
                  <a:cubicBezTo>
                    <a:pt x="5087" y="7670"/>
                    <a:pt x="5192" y="7928"/>
                    <a:pt x="5318" y="8091"/>
                  </a:cubicBezTo>
                  <a:cubicBezTo>
                    <a:pt x="5408" y="8207"/>
                    <a:pt x="5546" y="8520"/>
                    <a:pt x="5573" y="8678"/>
                  </a:cubicBezTo>
                  <a:cubicBezTo>
                    <a:pt x="5579" y="8714"/>
                    <a:pt x="5593" y="8825"/>
                    <a:pt x="5609" y="8924"/>
                  </a:cubicBezTo>
                  <a:cubicBezTo>
                    <a:pt x="5625" y="9033"/>
                    <a:pt x="5670" y="9136"/>
                    <a:pt x="5716" y="9180"/>
                  </a:cubicBezTo>
                  <a:cubicBezTo>
                    <a:pt x="5761" y="9224"/>
                    <a:pt x="5795" y="9302"/>
                    <a:pt x="5797" y="9377"/>
                  </a:cubicBezTo>
                  <a:cubicBezTo>
                    <a:pt x="5800" y="9446"/>
                    <a:pt x="5821" y="9514"/>
                    <a:pt x="5848" y="9529"/>
                  </a:cubicBezTo>
                  <a:cubicBezTo>
                    <a:pt x="5877" y="9546"/>
                    <a:pt x="5895" y="9604"/>
                    <a:pt x="5889" y="9668"/>
                  </a:cubicBezTo>
                  <a:cubicBezTo>
                    <a:pt x="5882" y="9740"/>
                    <a:pt x="5899" y="9803"/>
                    <a:pt x="5945" y="9848"/>
                  </a:cubicBezTo>
                  <a:cubicBezTo>
                    <a:pt x="5984" y="9885"/>
                    <a:pt x="6009" y="9915"/>
                    <a:pt x="5996" y="9915"/>
                  </a:cubicBezTo>
                  <a:cubicBezTo>
                    <a:pt x="5964" y="9915"/>
                    <a:pt x="6033" y="10094"/>
                    <a:pt x="6159" y="10332"/>
                  </a:cubicBezTo>
                  <a:cubicBezTo>
                    <a:pt x="6218" y="10443"/>
                    <a:pt x="6266" y="10553"/>
                    <a:pt x="6266" y="10578"/>
                  </a:cubicBezTo>
                  <a:cubicBezTo>
                    <a:pt x="6266" y="10603"/>
                    <a:pt x="6302" y="10667"/>
                    <a:pt x="6343" y="10721"/>
                  </a:cubicBezTo>
                  <a:cubicBezTo>
                    <a:pt x="6384" y="10776"/>
                    <a:pt x="6419" y="10843"/>
                    <a:pt x="6419" y="10869"/>
                  </a:cubicBezTo>
                  <a:cubicBezTo>
                    <a:pt x="6419" y="10895"/>
                    <a:pt x="6447" y="10944"/>
                    <a:pt x="6486" y="10981"/>
                  </a:cubicBezTo>
                  <a:cubicBezTo>
                    <a:pt x="6524" y="11019"/>
                    <a:pt x="6569" y="11093"/>
                    <a:pt x="6582" y="11143"/>
                  </a:cubicBezTo>
                  <a:cubicBezTo>
                    <a:pt x="6602" y="11216"/>
                    <a:pt x="6589" y="11249"/>
                    <a:pt x="6506" y="11318"/>
                  </a:cubicBezTo>
                  <a:cubicBezTo>
                    <a:pt x="6122" y="11633"/>
                    <a:pt x="6030" y="11730"/>
                    <a:pt x="5909" y="11950"/>
                  </a:cubicBezTo>
                  <a:cubicBezTo>
                    <a:pt x="5837" y="12081"/>
                    <a:pt x="5782" y="12212"/>
                    <a:pt x="5782" y="12241"/>
                  </a:cubicBezTo>
                  <a:cubicBezTo>
                    <a:pt x="5782" y="12269"/>
                    <a:pt x="5765" y="12318"/>
                    <a:pt x="5746" y="12348"/>
                  </a:cubicBezTo>
                  <a:cubicBezTo>
                    <a:pt x="5728" y="12379"/>
                    <a:pt x="5706" y="12450"/>
                    <a:pt x="5695" y="12510"/>
                  </a:cubicBezTo>
                  <a:cubicBezTo>
                    <a:pt x="5678" y="12605"/>
                    <a:pt x="5491" y="13044"/>
                    <a:pt x="5349" y="13325"/>
                  </a:cubicBezTo>
                  <a:cubicBezTo>
                    <a:pt x="5228" y="13563"/>
                    <a:pt x="5184" y="13661"/>
                    <a:pt x="5160" y="13747"/>
                  </a:cubicBezTo>
                  <a:cubicBezTo>
                    <a:pt x="5146" y="13797"/>
                    <a:pt x="5117" y="13850"/>
                    <a:pt x="5094" y="13863"/>
                  </a:cubicBezTo>
                  <a:cubicBezTo>
                    <a:pt x="4995" y="13919"/>
                    <a:pt x="4645" y="14305"/>
                    <a:pt x="4619" y="14388"/>
                  </a:cubicBezTo>
                  <a:cubicBezTo>
                    <a:pt x="4593" y="14475"/>
                    <a:pt x="4587" y="14480"/>
                    <a:pt x="4344" y="14468"/>
                  </a:cubicBezTo>
                  <a:cubicBezTo>
                    <a:pt x="4103" y="14457"/>
                    <a:pt x="4098" y="14457"/>
                    <a:pt x="4074" y="14540"/>
                  </a:cubicBezTo>
                  <a:cubicBezTo>
                    <a:pt x="4060" y="14587"/>
                    <a:pt x="4055" y="14681"/>
                    <a:pt x="4064" y="14746"/>
                  </a:cubicBezTo>
                  <a:cubicBezTo>
                    <a:pt x="4083" y="14890"/>
                    <a:pt x="4015" y="14937"/>
                    <a:pt x="3748" y="14970"/>
                  </a:cubicBezTo>
                  <a:cubicBezTo>
                    <a:pt x="3627" y="14985"/>
                    <a:pt x="3549" y="15016"/>
                    <a:pt x="3518" y="15060"/>
                  </a:cubicBezTo>
                  <a:cubicBezTo>
                    <a:pt x="3493" y="15096"/>
                    <a:pt x="3380" y="15171"/>
                    <a:pt x="3263" y="15226"/>
                  </a:cubicBezTo>
                  <a:cubicBezTo>
                    <a:pt x="3085" y="15310"/>
                    <a:pt x="3038" y="15352"/>
                    <a:pt x="2973" y="15486"/>
                  </a:cubicBezTo>
                  <a:cubicBezTo>
                    <a:pt x="2930" y="15573"/>
                    <a:pt x="2891" y="15668"/>
                    <a:pt x="2891" y="15696"/>
                  </a:cubicBezTo>
                  <a:cubicBezTo>
                    <a:pt x="2891" y="15725"/>
                    <a:pt x="2792" y="15817"/>
                    <a:pt x="2667" y="15902"/>
                  </a:cubicBezTo>
                  <a:lnTo>
                    <a:pt x="2437" y="16059"/>
                  </a:lnTo>
                  <a:lnTo>
                    <a:pt x="1907" y="16050"/>
                  </a:lnTo>
                  <a:lnTo>
                    <a:pt x="1377" y="16037"/>
                  </a:lnTo>
                  <a:lnTo>
                    <a:pt x="1091" y="15889"/>
                  </a:lnTo>
                  <a:cubicBezTo>
                    <a:pt x="741" y="15710"/>
                    <a:pt x="628" y="15709"/>
                    <a:pt x="612" y="15880"/>
                  </a:cubicBezTo>
                  <a:cubicBezTo>
                    <a:pt x="603" y="15974"/>
                    <a:pt x="631" y="16023"/>
                    <a:pt x="744" y="16140"/>
                  </a:cubicBezTo>
                  <a:cubicBezTo>
                    <a:pt x="885" y="16284"/>
                    <a:pt x="1120" y="16403"/>
                    <a:pt x="1264" y="16404"/>
                  </a:cubicBezTo>
                  <a:cubicBezTo>
                    <a:pt x="1307" y="16405"/>
                    <a:pt x="1375" y="16425"/>
                    <a:pt x="1412" y="16449"/>
                  </a:cubicBezTo>
                  <a:cubicBezTo>
                    <a:pt x="1478" y="16492"/>
                    <a:pt x="1476" y="16502"/>
                    <a:pt x="1397" y="16709"/>
                  </a:cubicBezTo>
                  <a:cubicBezTo>
                    <a:pt x="1296" y="16976"/>
                    <a:pt x="1069" y="17251"/>
                    <a:pt x="846" y="17373"/>
                  </a:cubicBezTo>
                  <a:cubicBezTo>
                    <a:pt x="687" y="17459"/>
                    <a:pt x="184" y="17908"/>
                    <a:pt x="0" y="18112"/>
                  </a:cubicBezTo>
                  <a:lnTo>
                    <a:pt x="0" y="18417"/>
                  </a:lnTo>
                  <a:cubicBezTo>
                    <a:pt x="88" y="18421"/>
                    <a:pt x="202" y="18376"/>
                    <a:pt x="423" y="18202"/>
                  </a:cubicBezTo>
                  <a:cubicBezTo>
                    <a:pt x="797" y="17907"/>
                    <a:pt x="1128" y="17710"/>
                    <a:pt x="1178" y="17754"/>
                  </a:cubicBezTo>
                  <a:cubicBezTo>
                    <a:pt x="1204" y="17777"/>
                    <a:pt x="1156" y="17844"/>
                    <a:pt x="1030" y="17964"/>
                  </a:cubicBezTo>
                  <a:cubicBezTo>
                    <a:pt x="726" y="18255"/>
                    <a:pt x="306" y="18813"/>
                    <a:pt x="306" y="18928"/>
                  </a:cubicBezTo>
                  <a:cubicBezTo>
                    <a:pt x="306" y="19018"/>
                    <a:pt x="373" y="19076"/>
                    <a:pt x="479" y="19076"/>
                  </a:cubicBezTo>
                  <a:cubicBezTo>
                    <a:pt x="541" y="19076"/>
                    <a:pt x="626" y="19007"/>
                    <a:pt x="795" y="18811"/>
                  </a:cubicBezTo>
                  <a:cubicBezTo>
                    <a:pt x="1155" y="18396"/>
                    <a:pt x="1548" y="18017"/>
                    <a:pt x="1586" y="18049"/>
                  </a:cubicBezTo>
                  <a:cubicBezTo>
                    <a:pt x="1626" y="18084"/>
                    <a:pt x="1450" y="18426"/>
                    <a:pt x="1198" y="18802"/>
                  </a:cubicBezTo>
                  <a:cubicBezTo>
                    <a:pt x="1099" y="18951"/>
                    <a:pt x="1020" y="19111"/>
                    <a:pt x="1020" y="19156"/>
                  </a:cubicBezTo>
                  <a:cubicBezTo>
                    <a:pt x="1020" y="19247"/>
                    <a:pt x="1117" y="19294"/>
                    <a:pt x="1239" y="19259"/>
                  </a:cubicBezTo>
                  <a:cubicBezTo>
                    <a:pt x="1312" y="19239"/>
                    <a:pt x="1892" y="18425"/>
                    <a:pt x="2009" y="18179"/>
                  </a:cubicBezTo>
                  <a:cubicBezTo>
                    <a:pt x="2073" y="18044"/>
                    <a:pt x="2171" y="18015"/>
                    <a:pt x="2259" y="18108"/>
                  </a:cubicBezTo>
                  <a:cubicBezTo>
                    <a:pt x="2326" y="18179"/>
                    <a:pt x="2398" y="18542"/>
                    <a:pt x="2401" y="18834"/>
                  </a:cubicBezTo>
                  <a:cubicBezTo>
                    <a:pt x="2405" y="19099"/>
                    <a:pt x="2462" y="19195"/>
                    <a:pt x="2585" y="19161"/>
                  </a:cubicBezTo>
                  <a:cubicBezTo>
                    <a:pt x="2724" y="19122"/>
                    <a:pt x="2754" y="18959"/>
                    <a:pt x="2707" y="18511"/>
                  </a:cubicBezTo>
                  <a:cubicBezTo>
                    <a:pt x="2685" y="18290"/>
                    <a:pt x="2660" y="18102"/>
                    <a:pt x="2651" y="18094"/>
                  </a:cubicBezTo>
                  <a:cubicBezTo>
                    <a:pt x="2629" y="18075"/>
                    <a:pt x="2769" y="17829"/>
                    <a:pt x="2876" y="17704"/>
                  </a:cubicBezTo>
                  <a:cubicBezTo>
                    <a:pt x="2924" y="17648"/>
                    <a:pt x="3018" y="17515"/>
                    <a:pt x="3080" y="17408"/>
                  </a:cubicBezTo>
                  <a:cubicBezTo>
                    <a:pt x="3172" y="17249"/>
                    <a:pt x="3223" y="17201"/>
                    <a:pt x="3370" y="17135"/>
                  </a:cubicBezTo>
                  <a:cubicBezTo>
                    <a:pt x="3469" y="17091"/>
                    <a:pt x="3584" y="17027"/>
                    <a:pt x="3625" y="16996"/>
                  </a:cubicBezTo>
                  <a:cubicBezTo>
                    <a:pt x="3666" y="16965"/>
                    <a:pt x="3757" y="16929"/>
                    <a:pt x="3829" y="16915"/>
                  </a:cubicBezTo>
                  <a:cubicBezTo>
                    <a:pt x="4029" y="16879"/>
                    <a:pt x="4157" y="16813"/>
                    <a:pt x="4212" y="16714"/>
                  </a:cubicBezTo>
                  <a:cubicBezTo>
                    <a:pt x="4250" y="16644"/>
                    <a:pt x="4318" y="16609"/>
                    <a:pt x="4507" y="16557"/>
                  </a:cubicBezTo>
                  <a:cubicBezTo>
                    <a:pt x="4810" y="16473"/>
                    <a:pt x="5322" y="16261"/>
                    <a:pt x="5440" y="16167"/>
                  </a:cubicBezTo>
                  <a:cubicBezTo>
                    <a:pt x="5489" y="16128"/>
                    <a:pt x="5538" y="16067"/>
                    <a:pt x="5552" y="16032"/>
                  </a:cubicBezTo>
                  <a:cubicBezTo>
                    <a:pt x="5582" y="15963"/>
                    <a:pt x="5734" y="15936"/>
                    <a:pt x="5807" y="15988"/>
                  </a:cubicBezTo>
                  <a:cubicBezTo>
                    <a:pt x="5893" y="16048"/>
                    <a:pt x="6046" y="15983"/>
                    <a:pt x="6103" y="15862"/>
                  </a:cubicBezTo>
                  <a:cubicBezTo>
                    <a:pt x="6133" y="15799"/>
                    <a:pt x="6170" y="15750"/>
                    <a:pt x="6190" y="15750"/>
                  </a:cubicBezTo>
                  <a:cubicBezTo>
                    <a:pt x="6222" y="15750"/>
                    <a:pt x="6392" y="15658"/>
                    <a:pt x="6593" y="15535"/>
                  </a:cubicBezTo>
                  <a:cubicBezTo>
                    <a:pt x="6636" y="15508"/>
                    <a:pt x="6722" y="15393"/>
                    <a:pt x="6786" y="15275"/>
                  </a:cubicBezTo>
                  <a:cubicBezTo>
                    <a:pt x="6851" y="15157"/>
                    <a:pt x="6929" y="15047"/>
                    <a:pt x="6955" y="15033"/>
                  </a:cubicBezTo>
                  <a:cubicBezTo>
                    <a:pt x="6980" y="15019"/>
                    <a:pt x="7061" y="14944"/>
                    <a:pt x="7138" y="14867"/>
                  </a:cubicBezTo>
                  <a:cubicBezTo>
                    <a:pt x="7242" y="14764"/>
                    <a:pt x="7281" y="14698"/>
                    <a:pt x="7281" y="14616"/>
                  </a:cubicBezTo>
                  <a:cubicBezTo>
                    <a:pt x="7281" y="14555"/>
                    <a:pt x="7312" y="14440"/>
                    <a:pt x="7352" y="14361"/>
                  </a:cubicBezTo>
                  <a:cubicBezTo>
                    <a:pt x="7393" y="14282"/>
                    <a:pt x="7428" y="14176"/>
                    <a:pt x="7429" y="14128"/>
                  </a:cubicBezTo>
                  <a:cubicBezTo>
                    <a:pt x="7430" y="14001"/>
                    <a:pt x="7493" y="13982"/>
                    <a:pt x="7572" y="14087"/>
                  </a:cubicBezTo>
                  <a:cubicBezTo>
                    <a:pt x="7626" y="14161"/>
                    <a:pt x="7634" y="14240"/>
                    <a:pt x="7628" y="14495"/>
                  </a:cubicBezTo>
                  <a:cubicBezTo>
                    <a:pt x="7620" y="14775"/>
                    <a:pt x="7632" y="14841"/>
                    <a:pt x="7735" y="15087"/>
                  </a:cubicBezTo>
                  <a:lnTo>
                    <a:pt x="7852" y="15360"/>
                  </a:lnTo>
                  <a:lnTo>
                    <a:pt x="7786" y="15629"/>
                  </a:lnTo>
                  <a:cubicBezTo>
                    <a:pt x="7693" y="16006"/>
                    <a:pt x="7725" y="16221"/>
                    <a:pt x="7918" y="16620"/>
                  </a:cubicBezTo>
                  <a:cubicBezTo>
                    <a:pt x="8005" y="16798"/>
                    <a:pt x="8028" y="16919"/>
                    <a:pt x="8066" y="17314"/>
                  </a:cubicBezTo>
                  <a:cubicBezTo>
                    <a:pt x="8074" y="17400"/>
                    <a:pt x="8080" y="17456"/>
                    <a:pt x="8087" y="17525"/>
                  </a:cubicBezTo>
                  <a:cubicBezTo>
                    <a:pt x="8102" y="17590"/>
                    <a:pt x="8108" y="17680"/>
                    <a:pt x="8117" y="17857"/>
                  </a:cubicBezTo>
                  <a:cubicBezTo>
                    <a:pt x="8123" y="17974"/>
                    <a:pt x="8140" y="18094"/>
                    <a:pt x="8153" y="18121"/>
                  </a:cubicBezTo>
                  <a:cubicBezTo>
                    <a:pt x="8166" y="18148"/>
                    <a:pt x="8211" y="18268"/>
                    <a:pt x="8255" y="18385"/>
                  </a:cubicBezTo>
                  <a:cubicBezTo>
                    <a:pt x="8298" y="18503"/>
                    <a:pt x="8392" y="18692"/>
                    <a:pt x="8464" y="18807"/>
                  </a:cubicBezTo>
                  <a:cubicBezTo>
                    <a:pt x="8589" y="19008"/>
                    <a:pt x="8595" y="19034"/>
                    <a:pt x="8612" y="19434"/>
                  </a:cubicBezTo>
                  <a:cubicBezTo>
                    <a:pt x="8635" y="20010"/>
                    <a:pt x="8667" y="20300"/>
                    <a:pt x="8714" y="20384"/>
                  </a:cubicBezTo>
                  <a:cubicBezTo>
                    <a:pt x="8740" y="20432"/>
                    <a:pt x="8737" y="20482"/>
                    <a:pt x="8714" y="20546"/>
                  </a:cubicBezTo>
                  <a:cubicBezTo>
                    <a:pt x="8743" y="20702"/>
                    <a:pt x="8777" y="20832"/>
                    <a:pt x="8800" y="20855"/>
                  </a:cubicBezTo>
                  <a:cubicBezTo>
                    <a:pt x="8853" y="20906"/>
                    <a:pt x="8864" y="21071"/>
                    <a:pt x="8846" y="21213"/>
                  </a:cubicBezTo>
                  <a:cubicBezTo>
                    <a:pt x="8845" y="21278"/>
                    <a:pt x="8841" y="21338"/>
                    <a:pt x="8826" y="21366"/>
                  </a:cubicBezTo>
                  <a:cubicBezTo>
                    <a:pt x="8791" y="21431"/>
                    <a:pt x="8798" y="21522"/>
                    <a:pt x="8785" y="21581"/>
                  </a:cubicBezTo>
                  <a:lnTo>
                    <a:pt x="9790" y="21581"/>
                  </a:lnTo>
                  <a:cubicBezTo>
                    <a:pt x="9821" y="21424"/>
                    <a:pt x="9877" y="21320"/>
                    <a:pt x="10034" y="21191"/>
                  </a:cubicBezTo>
                  <a:cubicBezTo>
                    <a:pt x="10088" y="21147"/>
                    <a:pt x="10131" y="21099"/>
                    <a:pt x="10131" y="21084"/>
                  </a:cubicBezTo>
                  <a:cubicBezTo>
                    <a:pt x="10131" y="21068"/>
                    <a:pt x="10207" y="20973"/>
                    <a:pt x="10299" y="20873"/>
                  </a:cubicBezTo>
                  <a:cubicBezTo>
                    <a:pt x="10559" y="20592"/>
                    <a:pt x="10572" y="20559"/>
                    <a:pt x="10590" y="20048"/>
                  </a:cubicBezTo>
                  <a:cubicBezTo>
                    <a:pt x="10599" y="19794"/>
                    <a:pt x="10622" y="19558"/>
                    <a:pt x="10646" y="19519"/>
                  </a:cubicBezTo>
                  <a:cubicBezTo>
                    <a:pt x="10701" y="19430"/>
                    <a:pt x="10839" y="19447"/>
                    <a:pt x="11054" y="19573"/>
                  </a:cubicBezTo>
                  <a:cubicBezTo>
                    <a:pt x="11219" y="19670"/>
                    <a:pt x="11391" y="19716"/>
                    <a:pt x="11574" y="19712"/>
                  </a:cubicBezTo>
                  <a:cubicBezTo>
                    <a:pt x="11701" y="19709"/>
                    <a:pt x="11865" y="19786"/>
                    <a:pt x="12109" y="19972"/>
                  </a:cubicBezTo>
                  <a:cubicBezTo>
                    <a:pt x="12349" y="20155"/>
                    <a:pt x="12620" y="20269"/>
                    <a:pt x="12864" y="20286"/>
                  </a:cubicBezTo>
                  <a:cubicBezTo>
                    <a:pt x="13133" y="20304"/>
                    <a:pt x="13252" y="20253"/>
                    <a:pt x="13297" y="20093"/>
                  </a:cubicBezTo>
                  <a:cubicBezTo>
                    <a:pt x="13328" y="19986"/>
                    <a:pt x="13314" y="19949"/>
                    <a:pt x="13201" y="19784"/>
                  </a:cubicBezTo>
                  <a:cubicBezTo>
                    <a:pt x="13062" y="19582"/>
                    <a:pt x="12765" y="19313"/>
                    <a:pt x="12573" y="19210"/>
                  </a:cubicBezTo>
                  <a:cubicBezTo>
                    <a:pt x="12430" y="19134"/>
                    <a:pt x="12431" y="19118"/>
                    <a:pt x="12538" y="18959"/>
                  </a:cubicBezTo>
                  <a:cubicBezTo>
                    <a:pt x="12583" y="18892"/>
                    <a:pt x="12632" y="18769"/>
                    <a:pt x="12650" y="18686"/>
                  </a:cubicBezTo>
                  <a:cubicBezTo>
                    <a:pt x="12731" y="18306"/>
                    <a:pt x="12749" y="18192"/>
                    <a:pt x="12752" y="18036"/>
                  </a:cubicBezTo>
                  <a:cubicBezTo>
                    <a:pt x="12754" y="17890"/>
                    <a:pt x="12770" y="17856"/>
                    <a:pt x="12884" y="17758"/>
                  </a:cubicBezTo>
                  <a:cubicBezTo>
                    <a:pt x="12957" y="17696"/>
                    <a:pt x="13017" y="17625"/>
                    <a:pt x="13017" y="17601"/>
                  </a:cubicBezTo>
                  <a:cubicBezTo>
                    <a:pt x="13017" y="17550"/>
                    <a:pt x="13193" y="17239"/>
                    <a:pt x="13262" y="17166"/>
                  </a:cubicBezTo>
                  <a:cubicBezTo>
                    <a:pt x="13325" y="17099"/>
                    <a:pt x="13508" y="16589"/>
                    <a:pt x="13512" y="16472"/>
                  </a:cubicBezTo>
                  <a:cubicBezTo>
                    <a:pt x="13513" y="16420"/>
                    <a:pt x="13485" y="16339"/>
                    <a:pt x="13450" y="16292"/>
                  </a:cubicBezTo>
                  <a:cubicBezTo>
                    <a:pt x="13416" y="16246"/>
                    <a:pt x="13399" y="16196"/>
                    <a:pt x="13410" y="16180"/>
                  </a:cubicBezTo>
                  <a:cubicBezTo>
                    <a:pt x="13421" y="16165"/>
                    <a:pt x="13543" y="16123"/>
                    <a:pt x="13680" y="16091"/>
                  </a:cubicBezTo>
                  <a:lnTo>
                    <a:pt x="13925" y="16032"/>
                  </a:lnTo>
                  <a:lnTo>
                    <a:pt x="13899" y="15831"/>
                  </a:lnTo>
                  <a:cubicBezTo>
                    <a:pt x="13858" y="15546"/>
                    <a:pt x="13865" y="15293"/>
                    <a:pt x="13925" y="14840"/>
                  </a:cubicBezTo>
                  <a:cubicBezTo>
                    <a:pt x="13989" y="14353"/>
                    <a:pt x="14001" y="14326"/>
                    <a:pt x="14144" y="14455"/>
                  </a:cubicBezTo>
                  <a:cubicBezTo>
                    <a:pt x="14268" y="14566"/>
                    <a:pt x="14456" y="14602"/>
                    <a:pt x="14694" y="14562"/>
                  </a:cubicBezTo>
                  <a:cubicBezTo>
                    <a:pt x="14887" y="14530"/>
                    <a:pt x="14990" y="14583"/>
                    <a:pt x="15026" y="14728"/>
                  </a:cubicBezTo>
                  <a:cubicBezTo>
                    <a:pt x="15055" y="14844"/>
                    <a:pt x="15138" y="14900"/>
                    <a:pt x="15398" y="14970"/>
                  </a:cubicBezTo>
                  <a:cubicBezTo>
                    <a:pt x="16217" y="15191"/>
                    <a:pt x="16137" y="15164"/>
                    <a:pt x="16336" y="15271"/>
                  </a:cubicBezTo>
                  <a:cubicBezTo>
                    <a:pt x="16419" y="15315"/>
                    <a:pt x="16529" y="15368"/>
                    <a:pt x="16581" y="15392"/>
                  </a:cubicBezTo>
                  <a:cubicBezTo>
                    <a:pt x="16633" y="15415"/>
                    <a:pt x="16798" y="15504"/>
                    <a:pt x="16948" y="15589"/>
                  </a:cubicBezTo>
                  <a:cubicBezTo>
                    <a:pt x="17157" y="15707"/>
                    <a:pt x="17269" y="15750"/>
                    <a:pt x="17432" y="15768"/>
                  </a:cubicBezTo>
                  <a:cubicBezTo>
                    <a:pt x="17550" y="15781"/>
                    <a:pt x="17702" y="15811"/>
                    <a:pt x="17769" y="15835"/>
                  </a:cubicBezTo>
                  <a:cubicBezTo>
                    <a:pt x="17836" y="15860"/>
                    <a:pt x="17934" y="15880"/>
                    <a:pt x="17988" y="15880"/>
                  </a:cubicBezTo>
                  <a:cubicBezTo>
                    <a:pt x="18056" y="15880"/>
                    <a:pt x="18146" y="15929"/>
                    <a:pt x="18269" y="16037"/>
                  </a:cubicBezTo>
                  <a:cubicBezTo>
                    <a:pt x="18367" y="16123"/>
                    <a:pt x="18502" y="16240"/>
                    <a:pt x="18575" y="16297"/>
                  </a:cubicBezTo>
                  <a:cubicBezTo>
                    <a:pt x="18689" y="16387"/>
                    <a:pt x="18710" y="16425"/>
                    <a:pt x="18728" y="16593"/>
                  </a:cubicBezTo>
                  <a:cubicBezTo>
                    <a:pt x="18753" y="16845"/>
                    <a:pt x="18825" y="17162"/>
                    <a:pt x="18881" y="17265"/>
                  </a:cubicBezTo>
                  <a:cubicBezTo>
                    <a:pt x="18905" y="17310"/>
                    <a:pt x="18963" y="17353"/>
                    <a:pt x="19008" y="17359"/>
                  </a:cubicBezTo>
                  <a:cubicBezTo>
                    <a:pt x="19119" y="17373"/>
                    <a:pt x="19146" y="17259"/>
                    <a:pt x="19095" y="17014"/>
                  </a:cubicBezTo>
                  <a:cubicBezTo>
                    <a:pt x="19029" y="16701"/>
                    <a:pt x="19041" y="16494"/>
                    <a:pt x="19130" y="16422"/>
                  </a:cubicBezTo>
                  <a:cubicBezTo>
                    <a:pt x="19231" y="16342"/>
                    <a:pt x="19307" y="16380"/>
                    <a:pt x="19431" y="16579"/>
                  </a:cubicBezTo>
                  <a:cubicBezTo>
                    <a:pt x="19483" y="16662"/>
                    <a:pt x="19619" y="16818"/>
                    <a:pt x="19732" y="16924"/>
                  </a:cubicBezTo>
                  <a:cubicBezTo>
                    <a:pt x="19845" y="17031"/>
                    <a:pt x="20008" y="17188"/>
                    <a:pt x="20094" y="17274"/>
                  </a:cubicBezTo>
                  <a:cubicBezTo>
                    <a:pt x="20262" y="17440"/>
                    <a:pt x="20325" y="17461"/>
                    <a:pt x="20420" y="17377"/>
                  </a:cubicBezTo>
                  <a:cubicBezTo>
                    <a:pt x="20499" y="17308"/>
                    <a:pt x="20468" y="17215"/>
                    <a:pt x="20313" y="17068"/>
                  </a:cubicBezTo>
                  <a:cubicBezTo>
                    <a:pt x="20121" y="16884"/>
                    <a:pt x="19916" y="16651"/>
                    <a:pt x="19916" y="16615"/>
                  </a:cubicBezTo>
                  <a:cubicBezTo>
                    <a:pt x="19916" y="16597"/>
                    <a:pt x="19866" y="16523"/>
                    <a:pt x="19803" y="16454"/>
                  </a:cubicBezTo>
                  <a:cubicBezTo>
                    <a:pt x="19646" y="16279"/>
                    <a:pt x="19716" y="16235"/>
                    <a:pt x="19921" y="16378"/>
                  </a:cubicBezTo>
                  <a:cubicBezTo>
                    <a:pt x="20007" y="16438"/>
                    <a:pt x="20176" y="16543"/>
                    <a:pt x="20303" y="16615"/>
                  </a:cubicBezTo>
                  <a:cubicBezTo>
                    <a:pt x="20430" y="16687"/>
                    <a:pt x="20630" y="16809"/>
                    <a:pt x="20747" y="16889"/>
                  </a:cubicBezTo>
                  <a:cubicBezTo>
                    <a:pt x="20999" y="17059"/>
                    <a:pt x="21142" y="17079"/>
                    <a:pt x="21180" y="16947"/>
                  </a:cubicBezTo>
                  <a:cubicBezTo>
                    <a:pt x="21209" y="16846"/>
                    <a:pt x="21166" y="16809"/>
                    <a:pt x="20538" y="16360"/>
                  </a:cubicBezTo>
                  <a:cubicBezTo>
                    <a:pt x="19948" y="15938"/>
                    <a:pt x="19971" y="15953"/>
                    <a:pt x="20018" y="15911"/>
                  </a:cubicBezTo>
                  <a:cubicBezTo>
                    <a:pt x="20049" y="15883"/>
                    <a:pt x="20092" y="15889"/>
                    <a:pt x="20201" y="15929"/>
                  </a:cubicBezTo>
                  <a:cubicBezTo>
                    <a:pt x="20281" y="15959"/>
                    <a:pt x="20465" y="16017"/>
                    <a:pt x="20609" y="16059"/>
                  </a:cubicBezTo>
                  <a:cubicBezTo>
                    <a:pt x="20753" y="16102"/>
                    <a:pt x="20973" y="16183"/>
                    <a:pt x="21093" y="16239"/>
                  </a:cubicBezTo>
                  <a:cubicBezTo>
                    <a:pt x="21329" y="16348"/>
                    <a:pt x="21458" y="16369"/>
                    <a:pt x="21522" y="16301"/>
                  </a:cubicBezTo>
                  <a:cubicBezTo>
                    <a:pt x="21600" y="16218"/>
                    <a:pt x="21476" y="16100"/>
                    <a:pt x="21083" y="15889"/>
                  </a:cubicBezTo>
                  <a:cubicBezTo>
                    <a:pt x="20869" y="15774"/>
                    <a:pt x="20582" y="15640"/>
                    <a:pt x="20446" y="15593"/>
                  </a:cubicBezTo>
                  <a:cubicBezTo>
                    <a:pt x="20113" y="15479"/>
                    <a:pt x="19827" y="15288"/>
                    <a:pt x="19671" y="15073"/>
                  </a:cubicBezTo>
                  <a:cubicBezTo>
                    <a:pt x="19497" y="14834"/>
                    <a:pt x="19502" y="14755"/>
                    <a:pt x="19701" y="14634"/>
                  </a:cubicBezTo>
                  <a:cubicBezTo>
                    <a:pt x="19993" y="14456"/>
                    <a:pt x="20122" y="14274"/>
                    <a:pt x="20099" y="14065"/>
                  </a:cubicBezTo>
                  <a:cubicBezTo>
                    <a:pt x="20080" y="13886"/>
                    <a:pt x="19984" y="13903"/>
                    <a:pt x="19691" y="14146"/>
                  </a:cubicBezTo>
                  <a:cubicBezTo>
                    <a:pt x="19548" y="14265"/>
                    <a:pt x="19386" y="14373"/>
                    <a:pt x="19329" y="14383"/>
                  </a:cubicBezTo>
                  <a:cubicBezTo>
                    <a:pt x="19272" y="14394"/>
                    <a:pt x="19066" y="14449"/>
                    <a:pt x="18875" y="14509"/>
                  </a:cubicBezTo>
                  <a:lnTo>
                    <a:pt x="18529" y="14621"/>
                  </a:lnTo>
                  <a:lnTo>
                    <a:pt x="18340" y="14540"/>
                  </a:lnTo>
                  <a:cubicBezTo>
                    <a:pt x="18235" y="14497"/>
                    <a:pt x="18134" y="14464"/>
                    <a:pt x="18116" y="14464"/>
                  </a:cubicBezTo>
                  <a:cubicBezTo>
                    <a:pt x="18078" y="14464"/>
                    <a:pt x="17772" y="14278"/>
                    <a:pt x="17519" y="14101"/>
                  </a:cubicBezTo>
                  <a:cubicBezTo>
                    <a:pt x="17426" y="14036"/>
                    <a:pt x="17307" y="13963"/>
                    <a:pt x="17254" y="13939"/>
                  </a:cubicBezTo>
                  <a:cubicBezTo>
                    <a:pt x="17053" y="13852"/>
                    <a:pt x="16958" y="13760"/>
                    <a:pt x="16943" y="13630"/>
                  </a:cubicBezTo>
                  <a:cubicBezTo>
                    <a:pt x="16924" y="13467"/>
                    <a:pt x="16878" y="13432"/>
                    <a:pt x="16663" y="13411"/>
                  </a:cubicBezTo>
                  <a:cubicBezTo>
                    <a:pt x="16488" y="13393"/>
                    <a:pt x="16485" y="13388"/>
                    <a:pt x="16474" y="13267"/>
                  </a:cubicBezTo>
                  <a:cubicBezTo>
                    <a:pt x="16468" y="13199"/>
                    <a:pt x="16449" y="13146"/>
                    <a:pt x="16433" y="13146"/>
                  </a:cubicBezTo>
                  <a:cubicBezTo>
                    <a:pt x="16406" y="13146"/>
                    <a:pt x="16022" y="12672"/>
                    <a:pt x="15653" y="12183"/>
                  </a:cubicBezTo>
                  <a:cubicBezTo>
                    <a:pt x="15432" y="11890"/>
                    <a:pt x="15122" y="11533"/>
                    <a:pt x="14694" y="11089"/>
                  </a:cubicBezTo>
                  <a:cubicBezTo>
                    <a:pt x="14493" y="10879"/>
                    <a:pt x="14483" y="10768"/>
                    <a:pt x="14643" y="10542"/>
                  </a:cubicBezTo>
                  <a:cubicBezTo>
                    <a:pt x="14715" y="10443"/>
                    <a:pt x="14809" y="10324"/>
                    <a:pt x="14853" y="10282"/>
                  </a:cubicBezTo>
                  <a:cubicBezTo>
                    <a:pt x="14896" y="10241"/>
                    <a:pt x="14929" y="10200"/>
                    <a:pt x="14929" y="10193"/>
                  </a:cubicBezTo>
                  <a:cubicBezTo>
                    <a:pt x="14929" y="10185"/>
                    <a:pt x="14979" y="10108"/>
                    <a:pt x="15041" y="10022"/>
                  </a:cubicBezTo>
                  <a:cubicBezTo>
                    <a:pt x="15103" y="9937"/>
                    <a:pt x="15153" y="9846"/>
                    <a:pt x="15153" y="9816"/>
                  </a:cubicBezTo>
                  <a:cubicBezTo>
                    <a:pt x="15153" y="9786"/>
                    <a:pt x="15189" y="9732"/>
                    <a:pt x="15230" y="9700"/>
                  </a:cubicBezTo>
                  <a:cubicBezTo>
                    <a:pt x="15271" y="9667"/>
                    <a:pt x="15306" y="9607"/>
                    <a:pt x="15306" y="9565"/>
                  </a:cubicBezTo>
                  <a:cubicBezTo>
                    <a:pt x="15306" y="9493"/>
                    <a:pt x="15340" y="9396"/>
                    <a:pt x="15429" y="9229"/>
                  </a:cubicBezTo>
                  <a:cubicBezTo>
                    <a:pt x="15450" y="9188"/>
                    <a:pt x="15469" y="9107"/>
                    <a:pt x="15469" y="9050"/>
                  </a:cubicBezTo>
                  <a:cubicBezTo>
                    <a:pt x="15469" y="8992"/>
                    <a:pt x="15499" y="8895"/>
                    <a:pt x="15536" y="8830"/>
                  </a:cubicBezTo>
                  <a:cubicBezTo>
                    <a:pt x="15593" y="8728"/>
                    <a:pt x="15595" y="8702"/>
                    <a:pt x="15551" y="8642"/>
                  </a:cubicBezTo>
                  <a:cubicBezTo>
                    <a:pt x="15513" y="8591"/>
                    <a:pt x="15510" y="8561"/>
                    <a:pt x="15541" y="8534"/>
                  </a:cubicBezTo>
                  <a:cubicBezTo>
                    <a:pt x="15572" y="8507"/>
                    <a:pt x="15566" y="8476"/>
                    <a:pt x="15531" y="8418"/>
                  </a:cubicBezTo>
                  <a:cubicBezTo>
                    <a:pt x="15495" y="8359"/>
                    <a:pt x="15495" y="8324"/>
                    <a:pt x="15526" y="8274"/>
                  </a:cubicBezTo>
                  <a:cubicBezTo>
                    <a:pt x="15548" y="8238"/>
                    <a:pt x="15579" y="8125"/>
                    <a:pt x="15592" y="8028"/>
                  </a:cubicBezTo>
                  <a:cubicBezTo>
                    <a:pt x="15605" y="7931"/>
                    <a:pt x="15620" y="7847"/>
                    <a:pt x="15628" y="7840"/>
                  </a:cubicBezTo>
                  <a:cubicBezTo>
                    <a:pt x="15635" y="7832"/>
                    <a:pt x="15621" y="7806"/>
                    <a:pt x="15597" y="7781"/>
                  </a:cubicBezTo>
                  <a:cubicBezTo>
                    <a:pt x="15566" y="7748"/>
                    <a:pt x="15567" y="7727"/>
                    <a:pt x="15597" y="7701"/>
                  </a:cubicBezTo>
                  <a:cubicBezTo>
                    <a:pt x="15651" y="7654"/>
                    <a:pt x="15614" y="7481"/>
                    <a:pt x="15526" y="7369"/>
                  </a:cubicBezTo>
                  <a:cubicBezTo>
                    <a:pt x="15487" y="7321"/>
                    <a:pt x="15454" y="7261"/>
                    <a:pt x="15454" y="7235"/>
                  </a:cubicBezTo>
                  <a:cubicBezTo>
                    <a:pt x="15454" y="7177"/>
                    <a:pt x="15548" y="7102"/>
                    <a:pt x="15582" y="7132"/>
                  </a:cubicBezTo>
                  <a:cubicBezTo>
                    <a:pt x="15595" y="7143"/>
                    <a:pt x="15590" y="7108"/>
                    <a:pt x="15571" y="7051"/>
                  </a:cubicBezTo>
                  <a:cubicBezTo>
                    <a:pt x="15553" y="6994"/>
                    <a:pt x="15535" y="6939"/>
                    <a:pt x="15536" y="6930"/>
                  </a:cubicBezTo>
                  <a:cubicBezTo>
                    <a:pt x="15536" y="6921"/>
                    <a:pt x="15517" y="6814"/>
                    <a:pt x="15495" y="6692"/>
                  </a:cubicBezTo>
                  <a:cubicBezTo>
                    <a:pt x="15473" y="6570"/>
                    <a:pt x="15449" y="6380"/>
                    <a:pt x="15439" y="6271"/>
                  </a:cubicBezTo>
                  <a:cubicBezTo>
                    <a:pt x="15413" y="5987"/>
                    <a:pt x="15363" y="5777"/>
                    <a:pt x="15250" y="5482"/>
                  </a:cubicBezTo>
                  <a:cubicBezTo>
                    <a:pt x="15196" y="5340"/>
                    <a:pt x="15136" y="5092"/>
                    <a:pt x="15118" y="4926"/>
                  </a:cubicBezTo>
                  <a:cubicBezTo>
                    <a:pt x="15100" y="4761"/>
                    <a:pt x="15070" y="4586"/>
                    <a:pt x="15051" y="4541"/>
                  </a:cubicBezTo>
                  <a:cubicBezTo>
                    <a:pt x="15032" y="4496"/>
                    <a:pt x="14996" y="4350"/>
                    <a:pt x="14970" y="4214"/>
                  </a:cubicBezTo>
                  <a:cubicBezTo>
                    <a:pt x="14868" y="3678"/>
                    <a:pt x="14595" y="2749"/>
                    <a:pt x="14491" y="2582"/>
                  </a:cubicBezTo>
                  <a:cubicBezTo>
                    <a:pt x="14360" y="2375"/>
                    <a:pt x="13872" y="1846"/>
                    <a:pt x="13573" y="1587"/>
                  </a:cubicBezTo>
                  <a:cubicBezTo>
                    <a:pt x="13204" y="1269"/>
                    <a:pt x="13127" y="1211"/>
                    <a:pt x="12757" y="991"/>
                  </a:cubicBezTo>
                  <a:cubicBezTo>
                    <a:pt x="11628" y="321"/>
                    <a:pt x="10475" y="-19"/>
                    <a:pt x="9428" y="1"/>
                  </a:cubicBezTo>
                  <a:close/>
                </a:path>
              </a:pathLst>
            </a:custGeom>
            <a:ln w="12700" cap="flat">
              <a:noFill/>
              <a:miter lim="400000"/>
            </a:ln>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92"/>
                                        </p:tgtEl>
                                        <p:attrNameLst>
                                          <p:attrName>style.visibility</p:attrName>
                                        </p:attrNameLst>
                                      </p:cBhvr>
                                      <p:to>
                                        <p:strVal val="visible"/>
                                      </p:to>
                                    </p:set>
                                    <p:anim calcmode="lin" valueType="num">
                                      <p:cBhvr>
                                        <p:cTn id="7" dur="1000" fill="hold"/>
                                        <p:tgtEl>
                                          <p:spTgt spid="292"/>
                                        </p:tgtEl>
                                        <p:attrNameLst>
                                          <p:attrName>ppt_x</p:attrName>
                                        </p:attrNameLst>
                                      </p:cBhvr>
                                      <p:tavLst>
                                        <p:tav tm="0">
                                          <p:val>
                                            <p:strVal val="0-#ppt_w/2"/>
                                          </p:val>
                                        </p:tav>
                                        <p:tav tm="100000">
                                          <p:val>
                                            <p:strVal val="#ppt_x"/>
                                          </p:val>
                                        </p:tav>
                                      </p:tavLst>
                                    </p:anim>
                                    <p:anim calcmode="lin" valueType="num">
                                      <p:cBhvr>
                                        <p:cTn id="8" dur="1000" fill="hold"/>
                                        <p:tgtEl>
                                          <p:spTgt spid="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299"/>
                                        </p:tgtEl>
                                        <p:attrNameLst>
                                          <p:attrName>style.visibility</p:attrName>
                                        </p:attrNameLst>
                                      </p:cBhvr>
                                      <p:to>
                                        <p:strVal val="visible"/>
                                      </p:to>
                                    </p:set>
                                    <p:anim calcmode="lin" valueType="num">
                                      <p:cBhvr>
                                        <p:cTn id="13" dur="1000" fill="hold"/>
                                        <p:tgtEl>
                                          <p:spTgt spid="299"/>
                                        </p:tgtEl>
                                        <p:attrNameLst>
                                          <p:attrName>ppt_x</p:attrName>
                                        </p:attrNameLst>
                                      </p:cBhvr>
                                      <p:tavLst>
                                        <p:tav tm="0">
                                          <p:val>
                                            <p:strVal val="1+#ppt_w/2"/>
                                          </p:val>
                                        </p:tav>
                                        <p:tav tm="100000">
                                          <p:val>
                                            <p:strVal val="#ppt_x"/>
                                          </p:val>
                                        </p:tav>
                                      </p:tavLst>
                                    </p:anim>
                                    <p:anim calcmode="lin" valueType="num">
                                      <p:cBhvr>
                                        <p:cTn id="14" dur="1000" fill="hold"/>
                                        <p:tgtEl>
                                          <p:spTgt spid="29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Class="entr" nodeType="afterEffect" presetSubtype="8" presetID="2" grpId="3" fill="hold">
                                  <p:stCondLst>
                                    <p:cond delay="0"/>
                                  </p:stCondLst>
                                  <p:iterate type="el" backwards="0">
                                    <p:tmAbs val="0"/>
                                  </p:iterate>
                                  <p:childTnLst>
                                    <p:set>
                                      <p:cBhvr>
                                        <p:cTn id="17" fill="hold"/>
                                        <p:tgtEl>
                                          <p:spTgt spid="293">
                                            <p:bg/>
                                          </p:spTgt>
                                        </p:tgtEl>
                                        <p:attrNameLst>
                                          <p:attrName>style.visibility</p:attrName>
                                        </p:attrNameLst>
                                      </p:cBhvr>
                                      <p:to>
                                        <p:strVal val="visible"/>
                                      </p:to>
                                    </p:set>
                                    <p:anim calcmode="lin" valueType="num">
                                      <p:cBhvr>
                                        <p:cTn id="18" dur="1000" fill="hold"/>
                                        <p:tgtEl>
                                          <p:spTgt spid="293">
                                            <p:bg/>
                                          </p:spTgt>
                                        </p:tgtEl>
                                        <p:attrNameLst>
                                          <p:attrName>ppt_x</p:attrName>
                                        </p:attrNameLst>
                                      </p:cBhvr>
                                      <p:tavLst>
                                        <p:tav tm="0">
                                          <p:val>
                                            <p:strVal val="0-#ppt_w/2"/>
                                          </p:val>
                                        </p:tav>
                                        <p:tav tm="100000">
                                          <p:val>
                                            <p:strVal val="#ppt_x"/>
                                          </p:val>
                                        </p:tav>
                                      </p:tavLst>
                                    </p:anim>
                                    <p:anim calcmode="lin" valueType="num">
                                      <p:cBhvr>
                                        <p:cTn id="19" dur="1000" fill="hold"/>
                                        <p:tgtEl>
                                          <p:spTgt spid="293">
                                            <p:bg/>
                                          </p:spTgt>
                                        </p:tgtEl>
                                        <p:attrNameLst>
                                          <p:attrName>ppt_y</p:attrName>
                                        </p:attrNameLst>
                                      </p:cBhvr>
                                      <p:tavLst>
                                        <p:tav tm="0">
                                          <p:val>
                                            <p:strVal val="#ppt_y"/>
                                          </p:val>
                                        </p:tav>
                                        <p:tav tm="100000">
                                          <p:val>
                                            <p:strVal val="#ppt_y"/>
                                          </p:val>
                                        </p:tav>
                                      </p:tavLst>
                                    </p:anim>
                                  </p:childTnLst>
                                </p:cTn>
                              </p:par>
                              <p:par>
                                <p:cTn id="20" presetClass="entr" nodeType="withEffect" presetSubtype="8" presetID="2" grpId="3" fill="hold">
                                  <p:stCondLst>
                                    <p:cond delay="0"/>
                                  </p:stCondLst>
                                  <p:iterate type="el" backwards="0">
                                    <p:tmAbs val="0"/>
                                  </p:iterate>
                                  <p:childTnLst>
                                    <p:set>
                                      <p:cBhvr>
                                        <p:cTn id="21" fill="hold"/>
                                        <p:tgtEl>
                                          <p:spTgt spid="293">
                                            <p:txEl>
                                              <p:pRg st="0" end="0"/>
                                            </p:txEl>
                                          </p:spTgt>
                                        </p:tgtEl>
                                        <p:attrNameLst>
                                          <p:attrName>style.visibility</p:attrName>
                                        </p:attrNameLst>
                                      </p:cBhvr>
                                      <p:to>
                                        <p:strVal val="visible"/>
                                      </p:to>
                                    </p:set>
                                    <p:anim calcmode="lin" valueType="num">
                                      <p:cBhvr>
                                        <p:cTn id="22" dur="1000" fill="hold"/>
                                        <p:tgtEl>
                                          <p:spTgt spid="293">
                                            <p:txEl>
                                              <p:pRg st="0" end="0"/>
                                            </p:txEl>
                                          </p:spTgt>
                                        </p:tgtEl>
                                        <p:attrNameLst>
                                          <p:attrName>ppt_x</p:attrName>
                                        </p:attrNameLst>
                                      </p:cBhvr>
                                      <p:tavLst>
                                        <p:tav tm="0">
                                          <p:val>
                                            <p:strVal val="0-#ppt_w/2"/>
                                          </p:val>
                                        </p:tav>
                                        <p:tav tm="100000">
                                          <p:val>
                                            <p:strVal val="#ppt_x"/>
                                          </p:val>
                                        </p:tav>
                                      </p:tavLst>
                                    </p:anim>
                                    <p:anim calcmode="lin" valueType="num">
                                      <p:cBhvr>
                                        <p:cTn id="23" dur="1000" fill="hold"/>
                                        <p:tgtEl>
                                          <p:spTgt spid="29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Class="entr" nodeType="afterEffect" presetSubtype="8" presetID="2" grpId="3" fill="hold">
                                  <p:stCondLst>
                                    <p:cond delay="0"/>
                                  </p:stCondLst>
                                  <p:iterate type="el" backwards="0">
                                    <p:tmAbs val="0"/>
                                  </p:iterate>
                                  <p:childTnLst>
                                    <p:set>
                                      <p:cBhvr>
                                        <p:cTn id="26" fill="hold"/>
                                        <p:tgtEl>
                                          <p:spTgt spid="293">
                                            <p:txEl>
                                              <p:pRg st="1" end="1"/>
                                            </p:txEl>
                                          </p:spTgt>
                                        </p:tgtEl>
                                        <p:attrNameLst>
                                          <p:attrName>style.visibility</p:attrName>
                                        </p:attrNameLst>
                                      </p:cBhvr>
                                      <p:to>
                                        <p:strVal val="visible"/>
                                      </p:to>
                                    </p:set>
                                    <p:anim calcmode="lin" valueType="num">
                                      <p:cBhvr>
                                        <p:cTn id="27" dur="1000" fill="hold"/>
                                        <p:tgtEl>
                                          <p:spTgt spid="293">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293">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Class="entr" nodeType="afterEffect" presetSubtype="8" presetID="2" grpId="3" fill="hold">
                                  <p:stCondLst>
                                    <p:cond delay="0"/>
                                  </p:stCondLst>
                                  <p:iterate type="el" backwards="0">
                                    <p:tmAbs val="0"/>
                                  </p:iterate>
                                  <p:childTnLst>
                                    <p:set>
                                      <p:cBhvr>
                                        <p:cTn id="31" fill="hold"/>
                                        <p:tgtEl>
                                          <p:spTgt spid="293">
                                            <p:txEl>
                                              <p:pRg st="2" end="2"/>
                                            </p:txEl>
                                          </p:spTgt>
                                        </p:tgtEl>
                                        <p:attrNameLst>
                                          <p:attrName>style.visibility</p:attrName>
                                        </p:attrNameLst>
                                      </p:cBhvr>
                                      <p:to>
                                        <p:strVal val="visible"/>
                                      </p:to>
                                    </p:set>
                                    <p:anim calcmode="lin" valueType="num">
                                      <p:cBhvr>
                                        <p:cTn id="32" dur="1000" fill="hold"/>
                                        <p:tgtEl>
                                          <p:spTgt spid="293">
                                            <p:txEl>
                                              <p:pRg st="2" end="2"/>
                                            </p:txEl>
                                          </p:spTgt>
                                        </p:tgtEl>
                                        <p:attrNameLst>
                                          <p:attrName>ppt_x</p:attrName>
                                        </p:attrNameLst>
                                      </p:cBhvr>
                                      <p:tavLst>
                                        <p:tav tm="0">
                                          <p:val>
                                            <p:strVal val="0-#ppt_w/2"/>
                                          </p:val>
                                        </p:tav>
                                        <p:tav tm="100000">
                                          <p:val>
                                            <p:strVal val="#ppt_x"/>
                                          </p:val>
                                        </p:tav>
                                      </p:tavLst>
                                    </p:anim>
                                    <p:anim calcmode="lin" valueType="num">
                                      <p:cBhvr>
                                        <p:cTn id="33" dur="1000" fill="hold"/>
                                        <p:tgtEl>
                                          <p:spTgt spid="2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4" fill="hold">
                                  <p:stCondLst>
                                    <p:cond delay="0"/>
                                  </p:stCondLst>
                                  <p:iterate type="el" backwards="0">
                                    <p:tmAbs val="0"/>
                                  </p:iterate>
                                  <p:childTnLst>
                                    <p:set>
                                      <p:cBhvr>
                                        <p:cTn id="37" fill="hold"/>
                                        <p:tgtEl>
                                          <p:spTgt spid="296"/>
                                        </p:tgtEl>
                                        <p:attrNameLst>
                                          <p:attrName>style.visibility</p:attrName>
                                        </p:attrNameLst>
                                      </p:cBhvr>
                                      <p:to>
                                        <p:strVal val="visible"/>
                                      </p:to>
                                    </p:set>
                                    <p:anim calcmode="lin" valueType="num">
                                      <p:cBhvr>
                                        <p:cTn id="38" dur="1000" fill="hold"/>
                                        <p:tgtEl>
                                          <p:spTgt spid="296"/>
                                        </p:tgtEl>
                                        <p:attrNameLst>
                                          <p:attrName>ppt_x</p:attrName>
                                        </p:attrNameLst>
                                      </p:cBhvr>
                                      <p:tavLst>
                                        <p:tav tm="0">
                                          <p:val>
                                            <p:strVal val="#ppt_x"/>
                                          </p:val>
                                        </p:tav>
                                        <p:tav tm="100000">
                                          <p:val>
                                            <p:strVal val="#ppt_x"/>
                                          </p:val>
                                        </p:tav>
                                      </p:tavLst>
                                    </p:anim>
                                    <p:anim calcmode="lin" valueType="num">
                                      <p:cBhvr>
                                        <p:cTn id="39" dur="1000" fill="hold"/>
                                        <p:tgtEl>
                                          <p:spTgt spid="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3" grpId="3"/>
      <p:bldP build="whole" bldLvl="1" animBg="1" rev="0" advAuto="0" spid="292" grpId="1"/>
      <p:bldP build="whole" bldLvl="1" animBg="1" rev="0" advAuto="0" spid="299" grpId="2"/>
      <p:bldP build="whole" bldLvl="1" animBg="1" rev="0" advAuto="0" spid="296" grpId="4"/>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Zorgbudget voor ouderen met een zorgnood"/>
          <p:cNvSpPr txBox="1"/>
          <p:nvPr/>
        </p:nvSpPr>
        <p:spPr>
          <a:xfrm>
            <a:off x="1296032" y="302389"/>
            <a:ext cx="21438566"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Zorgbudget voor ouderen met een zorgnood</a:t>
            </a:r>
          </a:p>
        </p:txBody>
      </p:sp>
      <p:sp>
        <p:nvSpPr>
          <p:cNvPr id="302" name="Een variabel bedrag afhankelijk van je (gezins)inkomsten, gezinssamenstelling en gezondheidstoestand.…"/>
          <p:cNvSpPr txBox="1"/>
          <p:nvPr/>
        </p:nvSpPr>
        <p:spPr>
          <a:xfrm>
            <a:off x="988401" y="4030325"/>
            <a:ext cx="19430745" cy="50419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5476" indent="-445476" algn="l">
              <a:spcBef>
                <a:spcPts val="5300"/>
              </a:spcBef>
              <a:buSzPct val="32000"/>
              <a:buBlip>
                <a:blip r:embed="rId2"/>
              </a:buBlip>
              <a:defRPr sz="3800"/>
            </a:pPr>
            <a:r>
              <a:t>Een variabel bedrag </a:t>
            </a:r>
            <a:r>
              <a:rPr b="1">
                <a:latin typeface="Helvetica"/>
                <a:ea typeface="Helvetica"/>
                <a:cs typeface="Helvetica"/>
                <a:sym typeface="Helvetica"/>
              </a:rPr>
              <a:t>afhankelijk van je (gezins)inkomsten,</a:t>
            </a:r>
            <a:r>
              <a:t> gezinssamenstelling en gezondheidstoestand.</a:t>
            </a:r>
          </a:p>
          <a:p>
            <a:pPr marL="445476" indent="-445476" algn="l">
              <a:spcBef>
                <a:spcPts val="5300"/>
              </a:spcBef>
              <a:buSzPct val="32000"/>
              <a:buBlip>
                <a:blip r:embed="rId2"/>
              </a:buBlip>
              <a:defRPr sz="3800"/>
            </a:pPr>
            <a:r>
              <a:t>Een budget voor 65’ers met een</a:t>
            </a:r>
            <a:r>
              <a:rPr b="1">
                <a:latin typeface="Helvetica"/>
                <a:ea typeface="Helvetica"/>
                <a:cs typeface="Helvetica"/>
                <a:sym typeface="Helvetica"/>
              </a:rPr>
              <a:t> beperkt inkomen</a:t>
            </a:r>
            <a:r>
              <a:t> en gezondheidsproblemen.</a:t>
            </a:r>
          </a:p>
          <a:p>
            <a:pPr marL="445476" indent="-445476" algn="l">
              <a:spcBef>
                <a:spcPts val="5300"/>
              </a:spcBef>
              <a:buSzPct val="32000"/>
              <a:buBlip>
                <a:blip r:embed="rId2"/>
              </a:buBlip>
              <a:defRPr sz="3800"/>
            </a:pPr>
            <a:r>
              <a:t>Komt toe aan de persoon voor wie je zorgt, niet aan de mantelzorger.</a:t>
            </a:r>
          </a:p>
          <a:p>
            <a:pPr marL="445476" indent="-445476" algn="l">
              <a:spcBef>
                <a:spcPts val="5300"/>
              </a:spcBef>
              <a:buSzPct val="32000"/>
              <a:buBlip>
                <a:blip r:embed="rId2"/>
              </a:buBlip>
              <a:defRPr sz="3800"/>
            </a:pPr>
            <a:r>
              <a:t>Is ook bekend onder de oude naam: tegemoetkoming voor hulp aan bejaarden (THAB).</a:t>
            </a:r>
          </a:p>
        </p:txBody>
      </p:sp>
      <p:grpSp>
        <p:nvGrpSpPr>
          <p:cNvPr id="305" name="Groepeer">
            <a:hlinkClick r:id="rId3" invalidUrl="" action="" tgtFrame="" tooltip="" history="1" highlightClick="0" endSnd="0"/>
          </p:cNvPr>
          <p:cNvGrpSpPr/>
          <p:nvPr/>
        </p:nvGrpSpPr>
        <p:grpSpPr>
          <a:xfrm>
            <a:off x="20245277" y="11135052"/>
            <a:ext cx="3101667" cy="1603948"/>
            <a:chOff x="0" y="0"/>
            <a:chExt cx="3101666" cy="1603946"/>
          </a:xfrm>
        </p:grpSpPr>
        <p:pic>
          <p:nvPicPr>
            <p:cNvPr id="303"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04"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301"/>
                                        </p:tgtEl>
                                        <p:attrNameLst>
                                          <p:attrName>style.visibility</p:attrName>
                                        </p:attrNameLst>
                                      </p:cBhvr>
                                      <p:to>
                                        <p:strVal val="visible"/>
                                      </p:to>
                                    </p:set>
                                    <p:anim calcmode="lin" valueType="num">
                                      <p:cBhvr>
                                        <p:cTn id="7" dur="1000" fill="hold"/>
                                        <p:tgtEl>
                                          <p:spTgt spid="301"/>
                                        </p:tgtEl>
                                        <p:attrNameLst>
                                          <p:attrName>ppt_x</p:attrName>
                                        </p:attrNameLst>
                                      </p:cBhvr>
                                      <p:tavLst>
                                        <p:tav tm="0">
                                          <p:val>
                                            <p:strVal val="0-#ppt_w/2"/>
                                          </p:val>
                                        </p:tav>
                                        <p:tav tm="100000">
                                          <p:val>
                                            <p:strVal val="#ppt_x"/>
                                          </p:val>
                                        </p:tav>
                                      </p:tavLst>
                                    </p:anim>
                                    <p:anim calcmode="lin" valueType="num">
                                      <p:cBhvr>
                                        <p:cTn id="8" dur="1000" fill="hold"/>
                                        <p:tgtEl>
                                          <p:spTgt spid="3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02">
                                            <p:bg/>
                                          </p:spTgt>
                                        </p:tgtEl>
                                        <p:attrNameLst>
                                          <p:attrName>style.visibility</p:attrName>
                                        </p:attrNameLst>
                                      </p:cBhvr>
                                      <p:to>
                                        <p:strVal val="visible"/>
                                      </p:to>
                                    </p:set>
                                    <p:anim calcmode="lin" valueType="num">
                                      <p:cBhvr>
                                        <p:cTn id="13" dur="1000" fill="hold"/>
                                        <p:tgtEl>
                                          <p:spTgt spid="302">
                                            <p:bg/>
                                          </p:spTgt>
                                        </p:tgtEl>
                                        <p:attrNameLst>
                                          <p:attrName>ppt_x</p:attrName>
                                        </p:attrNameLst>
                                      </p:cBhvr>
                                      <p:tavLst>
                                        <p:tav tm="0">
                                          <p:val>
                                            <p:strVal val="0-#ppt_w/2"/>
                                          </p:val>
                                        </p:tav>
                                        <p:tav tm="100000">
                                          <p:val>
                                            <p:strVal val="#ppt_x"/>
                                          </p:val>
                                        </p:tav>
                                      </p:tavLst>
                                    </p:anim>
                                    <p:anim calcmode="lin" valueType="num">
                                      <p:cBhvr>
                                        <p:cTn id="14" dur="1000" fill="hold"/>
                                        <p:tgtEl>
                                          <p:spTgt spid="302">
                                            <p:bg/>
                                          </p:spTgt>
                                        </p:tgtEl>
                                        <p:attrNameLst>
                                          <p:attrName>ppt_y</p:attrName>
                                        </p:attrNameLst>
                                      </p:cBhvr>
                                      <p:tavLst>
                                        <p:tav tm="0">
                                          <p:val>
                                            <p:strVal val="#ppt_y"/>
                                          </p:val>
                                        </p:tav>
                                        <p:tav tm="100000">
                                          <p:val>
                                            <p:strVal val="#ppt_y"/>
                                          </p:val>
                                        </p:tav>
                                      </p:tavLst>
                                    </p:anim>
                                  </p:childTnLst>
                                </p:cTn>
                              </p:par>
                              <p:par>
                                <p:cTn id="15" presetClass="entr" nodeType="withEffect" presetSubtype="8" presetID="2" grpId="2" fill="hold">
                                  <p:stCondLst>
                                    <p:cond delay="0"/>
                                  </p:stCondLst>
                                  <p:iterate type="el" backwards="0">
                                    <p:tmAbs val="0"/>
                                  </p:iterate>
                                  <p:childTnLst>
                                    <p:set>
                                      <p:cBhvr>
                                        <p:cTn id="16" fill="hold"/>
                                        <p:tgtEl>
                                          <p:spTgt spid="302">
                                            <p:txEl>
                                              <p:pRg st="0" end="0"/>
                                            </p:txEl>
                                          </p:spTgt>
                                        </p:tgtEl>
                                        <p:attrNameLst>
                                          <p:attrName>style.visibility</p:attrName>
                                        </p:attrNameLst>
                                      </p:cBhvr>
                                      <p:to>
                                        <p:strVal val="visible"/>
                                      </p:to>
                                    </p:set>
                                    <p:anim calcmode="lin" valueType="num">
                                      <p:cBhvr>
                                        <p:cTn id="17" dur="1000" fill="hold"/>
                                        <p:tgtEl>
                                          <p:spTgt spid="302">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302">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Class="entr" nodeType="afterEffect" presetSubtype="8" presetID="2" grpId="2" fill="hold">
                                  <p:stCondLst>
                                    <p:cond delay="300"/>
                                  </p:stCondLst>
                                  <p:iterate type="el" backwards="0">
                                    <p:tmAbs val="0"/>
                                  </p:iterate>
                                  <p:childTnLst>
                                    <p:set>
                                      <p:cBhvr>
                                        <p:cTn id="21" fill="hold"/>
                                        <p:tgtEl>
                                          <p:spTgt spid="302">
                                            <p:txEl>
                                              <p:pRg st="1" end="1"/>
                                            </p:txEl>
                                          </p:spTgt>
                                        </p:tgtEl>
                                        <p:attrNameLst>
                                          <p:attrName>style.visibility</p:attrName>
                                        </p:attrNameLst>
                                      </p:cBhvr>
                                      <p:to>
                                        <p:strVal val="visible"/>
                                      </p:to>
                                    </p:set>
                                    <p:anim calcmode="lin" valueType="num">
                                      <p:cBhvr>
                                        <p:cTn id="22" dur="1000" fill="hold"/>
                                        <p:tgtEl>
                                          <p:spTgt spid="302">
                                            <p:txEl>
                                              <p:pRg st="1" end="1"/>
                                            </p:txEl>
                                          </p:spTgt>
                                        </p:tgtEl>
                                        <p:attrNameLst>
                                          <p:attrName>ppt_x</p:attrName>
                                        </p:attrNameLst>
                                      </p:cBhvr>
                                      <p:tavLst>
                                        <p:tav tm="0">
                                          <p:val>
                                            <p:strVal val="0-#ppt_w/2"/>
                                          </p:val>
                                        </p:tav>
                                        <p:tav tm="100000">
                                          <p:val>
                                            <p:strVal val="#ppt_x"/>
                                          </p:val>
                                        </p:tav>
                                      </p:tavLst>
                                    </p:anim>
                                    <p:anim calcmode="lin" valueType="num">
                                      <p:cBhvr>
                                        <p:cTn id="23" dur="1000" fill="hold"/>
                                        <p:tgtEl>
                                          <p:spTgt spid="302">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Class="entr" nodeType="afterEffect" presetSubtype="8" presetID="2" grpId="2" fill="hold">
                                  <p:stCondLst>
                                    <p:cond delay="300"/>
                                  </p:stCondLst>
                                  <p:iterate type="el" backwards="0">
                                    <p:tmAbs val="0"/>
                                  </p:iterate>
                                  <p:childTnLst>
                                    <p:set>
                                      <p:cBhvr>
                                        <p:cTn id="26" fill="hold"/>
                                        <p:tgtEl>
                                          <p:spTgt spid="302">
                                            <p:txEl>
                                              <p:pRg st="2" end="2"/>
                                            </p:txEl>
                                          </p:spTgt>
                                        </p:tgtEl>
                                        <p:attrNameLst>
                                          <p:attrName>style.visibility</p:attrName>
                                        </p:attrNameLst>
                                      </p:cBhvr>
                                      <p:to>
                                        <p:strVal val="visible"/>
                                      </p:to>
                                    </p:set>
                                    <p:anim calcmode="lin" valueType="num">
                                      <p:cBhvr>
                                        <p:cTn id="27" dur="1000" fill="hold"/>
                                        <p:tgtEl>
                                          <p:spTgt spid="302">
                                            <p:txEl>
                                              <p:pRg st="2" end="2"/>
                                            </p:txEl>
                                          </p:spTgt>
                                        </p:tgtEl>
                                        <p:attrNameLst>
                                          <p:attrName>ppt_x</p:attrName>
                                        </p:attrNameLst>
                                      </p:cBhvr>
                                      <p:tavLst>
                                        <p:tav tm="0">
                                          <p:val>
                                            <p:strVal val="0-#ppt_w/2"/>
                                          </p:val>
                                        </p:tav>
                                        <p:tav tm="100000">
                                          <p:val>
                                            <p:strVal val="#ppt_x"/>
                                          </p:val>
                                        </p:tav>
                                      </p:tavLst>
                                    </p:anim>
                                    <p:anim calcmode="lin" valueType="num">
                                      <p:cBhvr>
                                        <p:cTn id="28" dur="1000" fill="hold"/>
                                        <p:tgtEl>
                                          <p:spTgt spid="302">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3600"/>
                            </p:stCondLst>
                            <p:childTnLst>
                              <p:par>
                                <p:cTn id="30" presetClass="entr" nodeType="afterEffect" presetSubtype="8" presetID="2" grpId="2" fill="hold">
                                  <p:stCondLst>
                                    <p:cond delay="300"/>
                                  </p:stCondLst>
                                  <p:iterate type="el" backwards="0">
                                    <p:tmAbs val="0"/>
                                  </p:iterate>
                                  <p:childTnLst>
                                    <p:set>
                                      <p:cBhvr>
                                        <p:cTn id="31" fill="hold"/>
                                        <p:tgtEl>
                                          <p:spTgt spid="302">
                                            <p:txEl>
                                              <p:pRg st="3" end="3"/>
                                            </p:txEl>
                                          </p:spTgt>
                                        </p:tgtEl>
                                        <p:attrNameLst>
                                          <p:attrName>style.visibility</p:attrName>
                                        </p:attrNameLst>
                                      </p:cBhvr>
                                      <p:to>
                                        <p:strVal val="visible"/>
                                      </p:to>
                                    </p:set>
                                    <p:anim calcmode="lin" valueType="num">
                                      <p:cBhvr>
                                        <p:cTn id="32" dur="1000" fill="hold"/>
                                        <p:tgtEl>
                                          <p:spTgt spid="302">
                                            <p:txEl>
                                              <p:pRg st="3" end="3"/>
                                            </p:txEl>
                                          </p:spTgt>
                                        </p:tgtEl>
                                        <p:attrNameLst>
                                          <p:attrName>ppt_x</p:attrName>
                                        </p:attrNameLst>
                                      </p:cBhvr>
                                      <p:tavLst>
                                        <p:tav tm="0">
                                          <p:val>
                                            <p:strVal val="0-#ppt_w/2"/>
                                          </p:val>
                                        </p:tav>
                                        <p:tav tm="100000">
                                          <p:val>
                                            <p:strVal val="#ppt_x"/>
                                          </p:val>
                                        </p:tav>
                                      </p:tavLst>
                                    </p:anim>
                                    <p:anim calcmode="lin" valueType="num">
                                      <p:cBhvr>
                                        <p:cTn id="33" dur="1000" fill="hold"/>
                                        <p:tgtEl>
                                          <p:spTgt spid="3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3" fill="hold">
                                  <p:stCondLst>
                                    <p:cond delay="0"/>
                                  </p:stCondLst>
                                  <p:iterate type="el" backwards="0">
                                    <p:tmAbs val="0"/>
                                  </p:iterate>
                                  <p:childTnLst>
                                    <p:set>
                                      <p:cBhvr>
                                        <p:cTn id="37" fill="hold"/>
                                        <p:tgtEl>
                                          <p:spTgt spid="305"/>
                                        </p:tgtEl>
                                        <p:attrNameLst>
                                          <p:attrName>style.visibility</p:attrName>
                                        </p:attrNameLst>
                                      </p:cBhvr>
                                      <p:to>
                                        <p:strVal val="visible"/>
                                      </p:to>
                                    </p:set>
                                    <p:anim calcmode="lin" valueType="num">
                                      <p:cBhvr>
                                        <p:cTn id="38" dur="1000" fill="hold"/>
                                        <p:tgtEl>
                                          <p:spTgt spid="305"/>
                                        </p:tgtEl>
                                        <p:attrNameLst>
                                          <p:attrName>ppt_x</p:attrName>
                                        </p:attrNameLst>
                                      </p:cBhvr>
                                      <p:tavLst>
                                        <p:tav tm="0">
                                          <p:val>
                                            <p:strVal val="#ppt_x"/>
                                          </p:val>
                                        </p:tav>
                                        <p:tav tm="100000">
                                          <p:val>
                                            <p:strVal val="#ppt_x"/>
                                          </p:val>
                                        </p:tav>
                                      </p:tavLst>
                                    </p:anim>
                                    <p:anim calcmode="lin" valueType="num">
                                      <p:cBhvr>
                                        <p:cTn id="39" dur="1000" fill="hold"/>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3"/>
      <p:bldP build="whole" bldLvl="1" animBg="1" rev="0" advAuto="0" spid="301" grpId="1"/>
      <p:bldP build="p" bldLvl="5" animBg="1" rev="0" advAuto="0" spid="30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Erkenning als mantelzorger"/>
          <p:cNvSpPr txBox="1"/>
          <p:nvPr/>
        </p:nvSpPr>
        <p:spPr>
          <a:xfrm>
            <a:off x="403222" y="489608"/>
            <a:ext cx="13749072"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Erkenning als mantelzorger  </a:t>
            </a:r>
          </a:p>
        </p:txBody>
      </p:sp>
      <p:pic>
        <p:nvPicPr>
          <p:cNvPr id="308" name="Unknown.jpeg" descr="Unknown.jpeg"/>
          <p:cNvPicPr>
            <a:picLocks noChangeAspect="1"/>
          </p:cNvPicPr>
          <p:nvPr/>
        </p:nvPicPr>
        <p:blipFill>
          <a:blip r:embed="rId2">
            <a:extLst/>
          </a:blip>
          <a:stretch>
            <a:fillRect/>
          </a:stretch>
        </p:blipFill>
        <p:spPr>
          <a:xfrm>
            <a:off x="1329562" y="3047646"/>
            <a:ext cx="5781296" cy="3847190"/>
          </a:xfrm>
          <a:prstGeom prst="rect">
            <a:avLst/>
          </a:prstGeom>
          <a:ln w="12700">
            <a:miter lim="400000"/>
          </a:ln>
        </p:spPr>
      </p:pic>
      <p:grpSp>
        <p:nvGrpSpPr>
          <p:cNvPr id="311" name="Groepeer">
            <a:hlinkClick r:id="rId3" invalidUrl="" action="" tgtFrame="" tooltip="" history="1" highlightClick="0" endSnd="0"/>
          </p:cNvPr>
          <p:cNvGrpSpPr/>
          <p:nvPr/>
        </p:nvGrpSpPr>
        <p:grpSpPr>
          <a:xfrm>
            <a:off x="11641922" y="5562034"/>
            <a:ext cx="3101667" cy="1603948"/>
            <a:chOff x="0" y="0"/>
            <a:chExt cx="3101666" cy="1603946"/>
          </a:xfrm>
        </p:grpSpPr>
        <p:pic>
          <p:nvPicPr>
            <p:cNvPr id="309"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10"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
        <p:nvSpPr>
          <p:cNvPr id="312" name="( Met of zonder sociaal recht )"/>
          <p:cNvSpPr txBox="1"/>
          <p:nvPr/>
        </p:nvSpPr>
        <p:spPr>
          <a:xfrm>
            <a:off x="15944823" y="1562126"/>
            <a:ext cx="656955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 Met of zonder sociaal recht )</a:t>
            </a:r>
          </a:p>
        </p:txBody>
      </p:sp>
      <p:sp>
        <p:nvSpPr>
          <p:cNvPr id="313" name="CM"/>
          <p:cNvSpPr txBox="1"/>
          <p:nvPr/>
        </p:nvSpPr>
        <p:spPr>
          <a:xfrm>
            <a:off x="12186863" y="6577888"/>
            <a:ext cx="86474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CM</a:t>
            </a:r>
          </a:p>
        </p:txBody>
      </p:sp>
      <p:grpSp>
        <p:nvGrpSpPr>
          <p:cNvPr id="316" name="Groepeer">
            <a:hlinkClick r:id="rId5" invalidUrl="" action="" tgtFrame="" tooltip="" history="1" highlightClick="0" endSnd="0"/>
          </p:cNvPr>
          <p:cNvGrpSpPr/>
          <p:nvPr/>
        </p:nvGrpSpPr>
        <p:grpSpPr>
          <a:xfrm>
            <a:off x="11641922" y="3090316"/>
            <a:ext cx="3101667" cy="1603948"/>
            <a:chOff x="0" y="0"/>
            <a:chExt cx="3101666" cy="1603946"/>
          </a:xfrm>
        </p:grpSpPr>
        <p:pic>
          <p:nvPicPr>
            <p:cNvPr id="314"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15"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
        <p:nvSpPr>
          <p:cNvPr id="317" name="Helan"/>
          <p:cNvSpPr txBox="1"/>
          <p:nvPr/>
        </p:nvSpPr>
        <p:spPr>
          <a:xfrm>
            <a:off x="11931808" y="4057239"/>
            <a:ext cx="137485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Helan</a:t>
            </a:r>
          </a:p>
        </p:txBody>
      </p:sp>
      <p:grpSp>
        <p:nvGrpSpPr>
          <p:cNvPr id="320" name="Groepeer">
            <a:hlinkClick r:id="rId6" invalidUrl="" action="" tgtFrame="" tooltip="" history="1" highlightClick="0" endSnd="0"/>
          </p:cNvPr>
          <p:cNvGrpSpPr/>
          <p:nvPr/>
        </p:nvGrpSpPr>
        <p:grpSpPr>
          <a:xfrm>
            <a:off x="19055667" y="9848534"/>
            <a:ext cx="3101667" cy="1603948"/>
            <a:chOff x="0" y="0"/>
            <a:chExt cx="3101666" cy="1603946"/>
          </a:xfrm>
        </p:grpSpPr>
        <p:pic>
          <p:nvPicPr>
            <p:cNvPr id="318"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19"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
        <p:nvSpPr>
          <p:cNvPr id="321" name="RSVZ"/>
          <p:cNvSpPr txBox="1"/>
          <p:nvPr/>
        </p:nvSpPr>
        <p:spPr>
          <a:xfrm>
            <a:off x="19246143" y="11045221"/>
            <a:ext cx="132080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RSVZ</a:t>
            </a:r>
          </a:p>
        </p:txBody>
      </p:sp>
      <p:grpSp>
        <p:nvGrpSpPr>
          <p:cNvPr id="324" name="Groepeer">
            <a:hlinkClick r:id="rId7" invalidUrl="" action="" tgtFrame="" tooltip="" history="1" highlightClick="0" endSnd="0"/>
          </p:cNvPr>
          <p:cNvGrpSpPr/>
          <p:nvPr/>
        </p:nvGrpSpPr>
        <p:grpSpPr>
          <a:xfrm>
            <a:off x="5525077" y="9649596"/>
            <a:ext cx="3101667" cy="1603948"/>
            <a:chOff x="0" y="0"/>
            <a:chExt cx="3101666" cy="1603946"/>
          </a:xfrm>
        </p:grpSpPr>
        <p:pic>
          <p:nvPicPr>
            <p:cNvPr id="322"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23"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
        <p:nvSpPr>
          <p:cNvPr id="325" name="Vlaanderen"/>
          <p:cNvSpPr txBox="1"/>
          <p:nvPr/>
        </p:nvSpPr>
        <p:spPr>
          <a:xfrm>
            <a:off x="5346400" y="10859431"/>
            <a:ext cx="257314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Vlaanderen</a:t>
            </a:r>
          </a:p>
        </p:txBody>
      </p:sp>
      <p:sp>
        <p:nvSpPr>
          <p:cNvPr id="326" name="Mantelzorgverlof"/>
          <p:cNvSpPr txBox="1"/>
          <p:nvPr/>
        </p:nvSpPr>
        <p:spPr>
          <a:xfrm>
            <a:off x="1384109" y="10010640"/>
            <a:ext cx="370774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Mantelzorgverlof</a:t>
            </a:r>
          </a:p>
        </p:txBody>
      </p:sp>
      <p:sp>
        <p:nvSpPr>
          <p:cNvPr id="327" name="Recht op uitkering"/>
          <p:cNvSpPr txBox="1"/>
          <p:nvPr/>
        </p:nvSpPr>
        <p:spPr>
          <a:xfrm>
            <a:off x="14286844" y="10010640"/>
            <a:ext cx="405714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a:lvl1pPr>
          </a:lstStyle>
          <a:p>
            <a:pPr/>
            <a:r>
              <a:t>Recht op uitkering</a:t>
            </a:r>
          </a:p>
        </p:txBody>
      </p:sp>
      <p:sp>
        <p:nvSpPr>
          <p:cNvPr id="328" name="Erkenning    voorbeelden"/>
          <p:cNvSpPr txBox="1"/>
          <p:nvPr/>
        </p:nvSpPr>
        <p:spPr>
          <a:xfrm>
            <a:off x="7672724" y="4336241"/>
            <a:ext cx="3225623"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t>Erkenning</a:t>
            </a:r>
            <a:br/>
            <a:r>
              <a:t>   voorbeelden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ppt_x</p:attrName>
                                        </p:attrNameLst>
                                      </p:cBhvr>
                                      <p:tavLst>
                                        <p:tav tm="0">
                                          <p:val>
                                            <p:strVal val="0-#ppt_w/2"/>
                                          </p:val>
                                        </p:tav>
                                        <p:tav tm="100000">
                                          <p:val>
                                            <p:strVal val="#ppt_x"/>
                                          </p:val>
                                        </p:tav>
                                      </p:tavLst>
                                    </p:anim>
                                    <p:anim calcmode="lin" valueType="num">
                                      <p:cBhvr>
                                        <p:cTn id="8" dur="1000" fill="hold"/>
                                        <p:tgtEl>
                                          <p:spTgt spid="3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2" presetID="2" grpId="2" fill="hold">
                                  <p:stCondLst>
                                    <p:cond delay="0"/>
                                  </p:stCondLst>
                                  <p:iterate type="el" backwards="0">
                                    <p:tmAbs val="0"/>
                                  </p:iterate>
                                  <p:childTnLst>
                                    <p:set>
                                      <p:cBhvr>
                                        <p:cTn id="11" fill="hold"/>
                                        <p:tgtEl>
                                          <p:spTgt spid="312"/>
                                        </p:tgtEl>
                                        <p:attrNameLst>
                                          <p:attrName>style.visibility</p:attrName>
                                        </p:attrNameLst>
                                      </p:cBhvr>
                                      <p:to>
                                        <p:strVal val="visible"/>
                                      </p:to>
                                    </p:set>
                                    <p:anim calcmode="lin" valueType="num">
                                      <p:cBhvr>
                                        <p:cTn id="12" dur="1000" fill="hold"/>
                                        <p:tgtEl>
                                          <p:spTgt spid="312"/>
                                        </p:tgtEl>
                                        <p:attrNameLst>
                                          <p:attrName>ppt_x</p:attrName>
                                        </p:attrNameLst>
                                      </p:cBhvr>
                                      <p:tavLst>
                                        <p:tav tm="0">
                                          <p:val>
                                            <p:strVal val="1+#ppt_w/2"/>
                                          </p:val>
                                        </p:tav>
                                        <p:tav tm="100000">
                                          <p:val>
                                            <p:strVal val="#ppt_x"/>
                                          </p:val>
                                        </p:tav>
                                      </p:tavLst>
                                    </p:anim>
                                    <p:anim calcmode="lin" valueType="num">
                                      <p:cBhvr>
                                        <p:cTn id="13" dur="1000" fill="hold"/>
                                        <p:tgtEl>
                                          <p:spTgt spid="3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4" grpId="3" fill="hold">
                                  <p:stCondLst>
                                    <p:cond delay="0"/>
                                  </p:stCondLst>
                                  <p:iterate type="el" backwards="0">
                                    <p:tmAbs val="0"/>
                                  </p:iterate>
                                  <p:childTnLst>
                                    <p:set>
                                      <p:cBhvr>
                                        <p:cTn id="17" fill="hold"/>
                                        <p:tgtEl>
                                          <p:spTgt spid="308"/>
                                        </p:tgtEl>
                                        <p:attrNameLst>
                                          <p:attrName>style.visibility</p:attrName>
                                        </p:attrNameLst>
                                      </p:cBhvr>
                                      <p:to>
                                        <p:strVal val="visible"/>
                                      </p:to>
                                    </p:set>
                                    <p:animEffect filter="box(out)" transition="in">
                                      <p:cBhvr>
                                        <p:cTn id="18" dur="1000"/>
                                        <p:tgtEl>
                                          <p:spTgt spid="308"/>
                                        </p:tgtEl>
                                      </p:cBhvr>
                                    </p:animEffect>
                                  </p:childTnLst>
                                </p:cTn>
                              </p:par>
                            </p:childTnLst>
                          </p:cTn>
                        </p:par>
                        <p:par>
                          <p:cTn id="19" fill="hold">
                            <p:stCondLst>
                              <p:cond delay="1000"/>
                            </p:stCondLst>
                            <p:childTnLst>
                              <p:par>
                                <p:cTn id="20" presetClass="entr" nodeType="afterEffect" presetSubtype="32" presetID="4" grpId="4" fill="hold">
                                  <p:stCondLst>
                                    <p:cond delay="0"/>
                                  </p:stCondLst>
                                  <p:iterate type="el" backwards="0">
                                    <p:tmAbs val="0"/>
                                  </p:iterate>
                                  <p:childTnLst>
                                    <p:set>
                                      <p:cBhvr>
                                        <p:cTn id="21" fill="hold"/>
                                        <p:tgtEl>
                                          <p:spTgt spid="316"/>
                                        </p:tgtEl>
                                        <p:attrNameLst>
                                          <p:attrName>style.visibility</p:attrName>
                                        </p:attrNameLst>
                                      </p:cBhvr>
                                      <p:to>
                                        <p:strVal val="visible"/>
                                      </p:to>
                                    </p:set>
                                    <p:animEffect filter="box(out)" transition="in">
                                      <p:cBhvr>
                                        <p:cTn id="22" dur="1000"/>
                                        <p:tgtEl>
                                          <p:spTgt spid="316"/>
                                        </p:tgtEl>
                                      </p:cBhvr>
                                    </p:animEffect>
                                  </p:childTnLst>
                                </p:cTn>
                              </p:par>
                            </p:childTnLst>
                          </p:cTn>
                        </p:par>
                        <p:par>
                          <p:cTn id="23" fill="hold">
                            <p:stCondLst>
                              <p:cond delay="2000"/>
                            </p:stCondLst>
                            <p:childTnLst>
                              <p:par>
                                <p:cTn id="24" presetClass="entr" nodeType="afterEffect" presetSubtype="32" presetID="4" grpId="5" fill="hold">
                                  <p:stCondLst>
                                    <p:cond delay="0"/>
                                  </p:stCondLst>
                                  <p:iterate type="el" backwards="0">
                                    <p:tmAbs val="0"/>
                                  </p:iterate>
                                  <p:childTnLst>
                                    <p:set>
                                      <p:cBhvr>
                                        <p:cTn id="25" fill="hold"/>
                                        <p:tgtEl>
                                          <p:spTgt spid="317"/>
                                        </p:tgtEl>
                                        <p:attrNameLst>
                                          <p:attrName>style.visibility</p:attrName>
                                        </p:attrNameLst>
                                      </p:cBhvr>
                                      <p:to>
                                        <p:strVal val="visible"/>
                                      </p:to>
                                    </p:set>
                                    <p:animEffect filter="box(out)" transition="in">
                                      <p:cBhvr>
                                        <p:cTn id="26" dur="1000"/>
                                        <p:tgtEl>
                                          <p:spTgt spid="317"/>
                                        </p:tgtEl>
                                      </p:cBhvr>
                                    </p:animEffect>
                                  </p:childTnLst>
                                </p:cTn>
                              </p:par>
                            </p:childTnLst>
                          </p:cTn>
                        </p:par>
                        <p:par>
                          <p:cTn id="27" fill="hold">
                            <p:stCondLst>
                              <p:cond delay="3000"/>
                            </p:stCondLst>
                            <p:childTnLst>
                              <p:par>
                                <p:cTn id="28" presetClass="entr" nodeType="afterEffect" presetSubtype="32" presetID="4" grpId="6" fill="hold">
                                  <p:stCondLst>
                                    <p:cond delay="0"/>
                                  </p:stCondLst>
                                  <p:iterate type="el" backwards="0">
                                    <p:tmAbs val="0"/>
                                  </p:iterate>
                                  <p:childTnLst>
                                    <p:set>
                                      <p:cBhvr>
                                        <p:cTn id="29" fill="hold"/>
                                        <p:tgtEl>
                                          <p:spTgt spid="328"/>
                                        </p:tgtEl>
                                        <p:attrNameLst>
                                          <p:attrName>style.visibility</p:attrName>
                                        </p:attrNameLst>
                                      </p:cBhvr>
                                      <p:to>
                                        <p:strVal val="visible"/>
                                      </p:to>
                                    </p:set>
                                    <p:animEffect filter="box(out)" transition="in">
                                      <p:cBhvr>
                                        <p:cTn id="30" dur="1000"/>
                                        <p:tgtEl>
                                          <p:spTgt spid="328"/>
                                        </p:tgtEl>
                                      </p:cBhvr>
                                    </p:animEffect>
                                  </p:childTnLst>
                                </p:cTn>
                              </p:par>
                            </p:childTnLst>
                          </p:cTn>
                        </p:par>
                        <p:par>
                          <p:cTn id="31" fill="hold">
                            <p:stCondLst>
                              <p:cond delay="4000"/>
                            </p:stCondLst>
                            <p:childTnLst>
                              <p:par>
                                <p:cTn id="32" presetClass="entr" nodeType="afterEffect" presetSubtype="32" presetID="4" grpId="7" fill="hold">
                                  <p:stCondLst>
                                    <p:cond delay="0"/>
                                  </p:stCondLst>
                                  <p:iterate type="el" backwards="0">
                                    <p:tmAbs val="0"/>
                                  </p:iterate>
                                  <p:childTnLst>
                                    <p:set>
                                      <p:cBhvr>
                                        <p:cTn id="33" fill="hold"/>
                                        <p:tgtEl>
                                          <p:spTgt spid="311"/>
                                        </p:tgtEl>
                                        <p:attrNameLst>
                                          <p:attrName>style.visibility</p:attrName>
                                        </p:attrNameLst>
                                      </p:cBhvr>
                                      <p:to>
                                        <p:strVal val="visible"/>
                                      </p:to>
                                    </p:set>
                                    <p:animEffect filter="box(out)" transition="in">
                                      <p:cBhvr>
                                        <p:cTn id="34" dur="1000"/>
                                        <p:tgtEl>
                                          <p:spTgt spid="311"/>
                                        </p:tgtEl>
                                      </p:cBhvr>
                                    </p:animEffect>
                                  </p:childTnLst>
                                </p:cTn>
                              </p:par>
                            </p:childTnLst>
                          </p:cTn>
                        </p:par>
                        <p:par>
                          <p:cTn id="35" fill="hold">
                            <p:stCondLst>
                              <p:cond delay="5000"/>
                            </p:stCondLst>
                            <p:childTnLst>
                              <p:par>
                                <p:cTn id="36" presetClass="entr" nodeType="afterEffect" presetSubtype="32" presetID="4" grpId="8" fill="hold">
                                  <p:stCondLst>
                                    <p:cond delay="0"/>
                                  </p:stCondLst>
                                  <p:iterate type="el" backwards="0">
                                    <p:tmAbs val="0"/>
                                  </p:iterate>
                                  <p:childTnLst>
                                    <p:set>
                                      <p:cBhvr>
                                        <p:cTn id="37" fill="hold"/>
                                        <p:tgtEl>
                                          <p:spTgt spid="313"/>
                                        </p:tgtEl>
                                        <p:attrNameLst>
                                          <p:attrName>style.visibility</p:attrName>
                                        </p:attrNameLst>
                                      </p:cBhvr>
                                      <p:to>
                                        <p:strVal val="visible"/>
                                      </p:to>
                                    </p:set>
                                    <p:animEffect filter="box(out)" transition="in">
                                      <p:cBhvr>
                                        <p:cTn id="38" dur="1000"/>
                                        <p:tgtEl>
                                          <p:spTgt spid="313"/>
                                        </p:tgtEl>
                                      </p:cBhvr>
                                    </p:animEffect>
                                  </p:childTnLst>
                                </p:cTn>
                              </p:par>
                            </p:childTnLst>
                          </p:cTn>
                        </p:par>
                        <p:par>
                          <p:cTn id="39" fill="hold">
                            <p:stCondLst>
                              <p:cond delay="6000"/>
                            </p:stCondLst>
                            <p:childTnLst>
                              <p:par>
                                <p:cTn id="40" presetClass="entr" nodeType="afterEffect" presetSubtype="32" presetID="4" grpId="9" fill="hold">
                                  <p:stCondLst>
                                    <p:cond delay="0"/>
                                  </p:stCondLst>
                                  <p:iterate type="el" backwards="0">
                                    <p:tmAbs val="0"/>
                                  </p:iterate>
                                  <p:childTnLst>
                                    <p:set>
                                      <p:cBhvr>
                                        <p:cTn id="41" fill="hold"/>
                                        <p:tgtEl>
                                          <p:spTgt spid="326"/>
                                        </p:tgtEl>
                                        <p:attrNameLst>
                                          <p:attrName>style.visibility</p:attrName>
                                        </p:attrNameLst>
                                      </p:cBhvr>
                                      <p:to>
                                        <p:strVal val="visible"/>
                                      </p:to>
                                    </p:set>
                                    <p:animEffect filter="box(out)" transition="in">
                                      <p:cBhvr>
                                        <p:cTn id="42" dur="1000"/>
                                        <p:tgtEl>
                                          <p:spTgt spid="326"/>
                                        </p:tgtEl>
                                      </p:cBhvr>
                                    </p:animEffect>
                                  </p:childTnLst>
                                </p:cTn>
                              </p:par>
                            </p:childTnLst>
                          </p:cTn>
                        </p:par>
                        <p:par>
                          <p:cTn id="43" fill="hold">
                            <p:stCondLst>
                              <p:cond delay="7000"/>
                            </p:stCondLst>
                            <p:childTnLst>
                              <p:par>
                                <p:cTn id="44" presetClass="entr" nodeType="afterEffect" presetSubtype="32" presetID="4" grpId="10" fill="hold">
                                  <p:stCondLst>
                                    <p:cond delay="0"/>
                                  </p:stCondLst>
                                  <p:iterate type="el" backwards="0">
                                    <p:tmAbs val="0"/>
                                  </p:iterate>
                                  <p:childTnLst>
                                    <p:set>
                                      <p:cBhvr>
                                        <p:cTn id="45" fill="hold"/>
                                        <p:tgtEl>
                                          <p:spTgt spid="324"/>
                                        </p:tgtEl>
                                        <p:attrNameLst>
                                          <p:attrName>style.visibility</p:attrName>
                                        </p:attrNameLst>
                                      </p:cBhvr>
                                      <p:to>
                                        <p:strVal val="visible"/>
                                      </p:to>
                                    </p:set>
                                    <p:animEffect filter="box(out)" transition="in">
                                      <p:cBhvr>
                                        <p:cTn id="46" dur="1000"/>
                                        <p:tgtEl>
                                          <p:spTgt spid="324"/>
                                        </p:tgtEl>
                                      </p:cBhvr>
                                    </p:animEffect>
                                  </p:childTnLst>
                                </p:cTn>
                              </p:par>
                            </p:childTnLst>
                          </p:cTn>
                        </p:par>
                        <p:par>
                          <p:cTn id="47" fill="hold">
                            <p:stCondLst>
                              <p:cond delay="8000"/>
                            </p:stCondLst>
                            <p:childTnLst>
                              <p:par>
                                <p:cTn id="48" presetClass="entr" nodeType="afterEffect" presetSubtype="32" presetID="4" grpId="11" fill="hold">
                                  <p:stCondLst>
                                    <p:cond delay="0"/>
                                  </p:stCondLst>
                                  <p:iterate type="el" backwards="0">
                                    <p:tmAbs val="0"/>
                                  </p:iterate>
                                  <p:childTnLst>
                                    <p:set>
                                      <p:cBhvr>
                                        <p:cTn id="49" fill="hold"/>
                                        <p:tgtEl>
                                          <p:spTgt spid="325"/>
                                        </p:tgtEl>
                                        <p:attrNameLst>
                                          <p:attrName>style.visibility</p:attrName>
                                        </p:attrNameLst>
                                      </p:cBhvr>
                                      <p:to>
                                        <p:strVal val="visible"/>
                                      </p:to>
                                    </p:set>
                                    <p:animEffect filter="box(out)" transition="in">
                                      <p:cBhvr>
                                        <p:cTn id="50" dur="1000"/>
                                        <p:tgtEl>
                                          <p:spTgt spid="325"/>
                                        </p:tgtEl>
                                      </p:cBhvr>
                                    </p:animEffect>
                                  </p:childTnLst>
                                </p:cTn>
                              </p:par>
                            </p:childTnLst>
                          </p:cTn>
                        </p:par>
                        <p:par>
                          <p:cTn id="51" fill="hold">
                            <p:stCondLst>
                              <p:cond delay="9000"/>
                            </p:stCondLst>
                            <p:childTnLst>
                              <p:par>
                                <p:cTn id="52" presetClass="entr" nodeType="afterEffect" presetSubtype="32" presetID="4" grpId="12" fill="hold">
                                  <p:stCondLst>
                                    <p:cond delay="0"/>
                                  </p:stCondLst>
                                  <p:iterate type="el" backwards="0">
                                    <p:tmAbs val="0"/>
                                  </p:iterate>
                                  <p:childTnLst>
                                    <p:set>
                                      <p:cBhvr>
                                        <p:cTn id="53" fill="hold"/>
                                        <p:tgtEl>
                                          <p:spTgt spid="327"/>
                                        </p:tgtEl>
                                        <p:attrNameLst>
                                          <p:attrName>style.visibility</p:attrName>
                                        </p:attrNameLst>
                                      </p:cBhvr>
                                      <p:to>
                                        <p:strVal val="visible"/>
                                      </p:to>
                                    </p:set>
                                    <p:animEffect filter="box(out)" transition="in">
                                      <p:cBhvr>
                                        <p:cTn id="54" dur="1000"/>
                                        <p:tgtEl>
                                          <p:spTgt spid="327"/>
                                        </p:tgtEl>
                                      </p:cBhvr>
                                    </p:animEffect>
                                  </p:childTnLst>
                                </p:cTn>
                              </p:par>
                            </p:childTnLst>
                          </p:cTn>
                        </p:par>
                        <p:par>
                          <p:cTn id="55" fill="hold">
                            <p:stCondLst>
                              <p:cond delay="10000"/>
                            </p:stCondLst>
                            <p:childTnLst>
                              <p:par>
                                <p:cTn id="56" presetClass="entr" nodeType="afterEffect" presetSubtype="32" presetID="4" grpId="13" fill="hold">
                                  <p:stCondLst>
                                    <p:cond delay="0"/>
                                  </p:stCondLst>
                                  <p:iterate type="el" backwards="0">
                                    <p:tmAbs val="0"/>
                                  </p:iterate>
                                  <p:childTnLst>
                                    <p:set>
                                      <p:cBhvr>
                                        <p:cTn id="57" fill="hold"/>
                                        <p:tgtEl>
                                          <p:spTgt spid="320"/>
                                        </p:tgtEl>
                                        <p:attrNameLst>
                                          <p:attrName>style.visibility</p:attrName>
                                        </p:attrNameLst>
                                      </p:cBhvr>
                                      <p:to>
                                        <p:strVal val="visible"/>
                                      </p:to>
                                    </p:set>
                                    <p:animEffect filter="box(out)" transition="in">
                                      <p:cBhvr>
                                        <p:cTn id="58" dur="1000"/>
                                        <p:tgtEl>
                                          <p:spTgt spid="320"/>
                                        </p:tgtEl>
                                      </p:cBhvr>
                                    </p:animEffect>
                                  </p:childTnLst>
                                </p:cTn>
                              </p:par>
                            </p:childTnLst>
                          </p:cTn>
                        </p:par>
                        <p:par>
                          <p:cTn id="59" fill="hold">
                            <p:stCondLst>
                              <p:cond delay="11000"/>
                            </p:stCondLst>
                            <p:childTnLst>
                              <p:par>
                                <p:cTn id="60" presetClass="entr" nodeType="afterEffect" presetSubtype="32" presetID="4" grpId="14" fill="hold">
                                  <p:stCondLst>
                                    <p:cond delay="0"/>
                                  </p:stCondLst>
                                  <p:iterate type="el" backwards="0">
                                    <p:tmAbs val="0"/>
                                  </p:iterate>
                                  <p:childTnLst>
                                    <p:set>
                                      <p:cBhvr>
                                        <p:cTn id="61" fill="hold"/>
                                        <p:tgtEl>
                                          <p:spTgt spid="321"/>
                                        </p:tgtEl>
                                        <p:attrNameLst>
                                          <p:attrName>style.visibility</p:attrName>
                                        </p:attrNameLst>
                                      </p:cBhvr>
                                      <p:to>
                                        <p:strVal val="visible"/>
                                      </p:to>
                                    </p:set>
                                    <p:animEffect filter="box(out)" transition="in">
                                      <p:cBhvr>
                                        <p:cTn id="62"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7"/>
      <p:bldP build="whole" bldLvl="1" animBg="1" rev="0" advAuto="0" spid="317" grpId="5"/>
      <p:bldP build="whole" bldLvl="1" animBg="1" rev="0" advAuto="0" spid="321" grpId="14"/>
      <p:bldP build="whole" bldLvl="1" animBg="1" rev="0" advAuto="0" spid="316" grpId="4"/>
      <p:bldP build="whole" bldLvl="1" animBg="1" rev="0" advAuto="0" spid="327" grpId="12"/>
      <p:bldP build="whole" bldLvl="1" animBg="1" rev="0" advAuto="0" spid="312" grpId="2"/>
      <p:bldP build="whole" bldLvl="1" animBg="1" rev="0" advAuto="0" spid="326" grpId="9"/>
      <p:bldP build="whole" bldLvl="1" animBg="1" rev="0" advAuto="0" spid="307" grpId="1"/>
      <p:bldP build="whole" bldLvl="1" animBg="1" rev="0" advAuto="0" spid="328" grpId="6"/>
      <p:bldP build="whole" bldLvl="1" animBg="1" rev="0" advAuto="0" spid="313" grpId="8"/>
      <p:bldP build="whole" bldLvl="1" animBg="1" rev="0" advAuto="0" spid="325" grpId="11"/>
      <p:bldP build="whole" bldLvl="1" animBg="1" rev="0" advAuto="0" spid="324" grpId="10"/>
      <p:bldP build="whole" bldLvl="1" animBg="1" rev="0" advAuto="0" spid="320" grpId="13"/>
      <p:bldP build="whole" bldLvl="1" animBg="1" rev="0" advAuto="0" spid="308" grpId="3"/>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Rechthoek"/>
          <p:cNvSpPr/>
          <p:nvPr/>
        </p:nvSpPr>
        <p:spPr>
          <a:xfrm>
            <a:off x="15003471" y="961995"/>
            <a:ext cx="8524544" cy="2885036"/>
          </a:xfrm>
          <a:prstGeom prst="rect">
            <a:avLst/>
          </a:prstGeom>
          <a:gradFill>
            <a:gsLst>
              <a:gs pos="0">
                <a:srgbClr val="595870"/>
              </a:gs>
              <a:gs pos="100000">
                <a:srgbClr val="0C0C2C"/>
              </a:gs>
            </a:gsLst>
            <a:lin ang="5400000"/>
          </a:gradFill>
          <a:ln w="38100">
            <a:solidFill>
              <a:schemeClr val="accent6">
                <a:hueOff val="7068528"/>
                <a:satOff val="-63217"/>
                <a:lumOff val="21330"/>
              </a:schemeClr>
            </a:solidFill>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3200">
                <a:effectLst>
                  <a:outerShdw sx="100000" sy="100000" kx="0" ky="0" algn="b" rotWithShape="0" blurRad="25400" dist="23998" dir="2700000">
                    <a:srgbClr val="000000">
                      <a:alpha val="31034"/>
                    </a:srgbClr>
                  </a:outerShdw>
                </a:effectLst>
              </a:defRPr>
            </a:pPr>
          </a:p>
        </p:txBody>
      </p:sp>
      <p:sp>
        <p:nvSpPr>
          <p:cNvPr id="331" name="Incontinentie"/>
          <p:cNvSpPr txBox="1"/>
          <p:nvPr/>
        </p:nvSpPr>
        <p:spPr>
          <a:xfrm>
            <a:off x="1359592" y="812977"/>
            <a:ext cx="6222798"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Incontinentie</a:t>
            </a:r>
          </a:p>
        </p:txBody>
      </p:sp>
      <p:pic>
        <p:nvPicPr>
          <p:cNvPr id="332" name="images.jpeg" descr="images.jpeg"/>
          <p:cNvPicPr>
            <a:picLocks noChangeAspect="1"/>
          </p:cNvPicPr>
          <p:nvPr/>
        </p:nvPicPr>
        <p:blipFill>
          <a:blip r:embed="rId2">
            <a:extLst/>
          </a:blip>
          <a:stretch>
            <a:fillRect/>
          </a:stretch>
        </p:blipFill>
        <p:spPr>
          <a:xfrm>
            <a:off x="1977793" y="7392105"/>
            <a:ext cx="4363994" cy="2273206"/>
          </a:xfrm>
          <a:prstGeom prst="rect">
            <a:avLst/>
          </a:prstGeom>
          <a:ln w="38100">
            <a:solidFill>
              <a:schemeClr val="accent6">
                <a:hueOff val="7068528"/>
                <a:satOff val="-63217"/>
                <a:lumOff val="21330"/>
              </a:schemeClr>
            </a:solidFill>
            <a:miter lim="400000"/>
          </a:ln>
        </p:spPr>
      </p:pic>
      <p:sp>
        <p:nvSpPr>
          <p:cNvPr id="333" name="Omgaan met incontinentie bij dementie"/>
          <p:cNvSpPr txBox="1"/>
          <p:nvPr/>
        </p:nvSpPr>
        <p:spPr>
          <a:xfrm>
            <a:off x="15800354" y="1451883"/>
            <a:ext cx="457901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5300"/>
              </a:spcBef>
              <a:defRPr sz="3800"/>
            </a:lvl1pPr>
          </a:lstStyle>
          <a:p>
            <a:pPr/>
            <a:r>
              <a:t>Omgaan met incontinentie bij dementie</a:t>
            </a:r>
          </a:p>
        </p:txBody>
      </p:sp>
      <p:sp>
        <p:nvSpPr>
          <p:cNvPr id="334" name="Een persoon met dementie heeft meer kans op incontinentie of moeite met het gebruik van het toilet dan een persoon van dezelfde leeftijd die geen dementie heeft.   Bij sommige ontstaat incontinentie doordat berichten tussen de hersenen en de blaas of dar"/>
          <p:cNvSpPr txBox="1"/>
          <p:nvPr/>
        </p:nvSpPr>
        <p:spPr>
          <a:xfrm>
            <a:off x="7217818" y="5807439"/>
            <a:ext cx="11579000" cy="652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300"/>
              </a:spcBef>
              <a:defRPr sz="3800"/>
            </a:pPr>
            <a:r>
              <a:t>Een persoon met dementie heeft meer kans op incontinentie of moeite met het gebruik van het toilet dan een persoon van dezelfde leeftijd die geen dementie heeft. </a:t>
            </a:r>
            <a:br/>
            <a:br/>
            <a:r>
              <a:t>Bij sommige ontstaat incontinentie doordat berichten tussen de hersenen en de blaas of darm niet goed werken. </a:t>
            </a:r>
            <a:br/>
            <a:r>
              <a:t>Ze herkennen niet altijd dat ze een volle blaas of darm hebben, of kunnen deze niet onder controle houden.</a:t>
            </a:r>
          </a:p>
        </p:txBody>
      </p:sp>
      <p:grpSp>
        <p:nvGrpSpPr>
          <p:cNvPr id="337" name="Groepeer">
            <a:hlinkClick r:id="rId3" invalidUrl="" action="" tgtFrame="" tooltip="" history="1" highlightClick="0" endSnd="0"/>
          </p:cNvPr>
          <p:cNvGrpSpPr/>
          <p:nvPr/>
        </p:nvGrpSpPr>
        <p:grpSpPr>
          <a:xfrm>
            <a:off x="19744962" y="1755709"/>
            <a:ext cx="3101667" cy="1603948"/>
            <a:chOff x="0" y="0"/>
            <a:chExt cx="3101666" cy="1603946"/>
          </a:xfrm>
        </p:grpSpPr>
        <p:pic>
          <p:nvPicPr>
            <p:cNvPr id="335" name="Unknown.png" descr="Unknown.png"/>
            <p:cNvPicPr>
              <a:picLocks noChangeAspect="1"/>
            </p:cNvPicPr>
            <p:nvPr/>
          </p:nvPicPr>
          <p:blipFill>
            <a:blip r:embed="rId4">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36"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331"/>
                                        </p:tgtEl>
                                        <p:attrNameLst>
                                          <p:attrName>style.visibility</p:attrName>
                                        </p:attrNameLst>
                                      </p:cBhvr>
                                      <p:to>
                                        <p:strVal val="visible"/>
                                      </p:to>
                                    </p:set>
                                    <p:anim calcmode="lin" valueType="num">
                                      <p:cBhvr>
                                        <p:cTn id="7" dur="1000" fill="hold"/>
                                        <p:tgtEl>
                                          <p:spTgt spid="331"/>
                                        </p:tgtEl>
                                        <p:attrNameLst>
                                          <p:attrName>ppt_x</p:attrName>
                                        </p:attrNameLst>
                                      </p:cBhvr>
                                      <p:tavLst>
                                        <p:tav tm="0">
                                          <p:val>
                                            <p:strVal val="0-#ppt_w/2"/>
                                          </p:val>
                                        </p:tav>
                                        <p:tav tm="100000">
                                          <p:val>
                                            <p:strVal val="#ppt_x"/>
                                          </p:val>
                                        </p:tav>
                                      </p:tavLst>
                                    </p:anim>
                                    <p:anim calcmode="lin" valueType="num">
                                      <p:cBhvr>
                                        <p:cTn id="8" dur="1000" fill="hold"/>
                                        <p:tgtEl>
                                          <p:spTgt spid="3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32" presetID="4" grpId="2" fill="hold">
                                  <p:stCondLst>
                                    <p:cond delay="0"/>
                                  </p:stCondLst>
                                  <p:iterate type="el" backwards="0">
                                    <p:tmAbs val="0"/>
                                  </p:iterate>
                                  <p:childTnLst>
                                    <p:set>
                                      <p:cBhvr>
                                        <p:cTn id="11" fill="hold"/>
                                        <p:tgtEl>
                                          <p:spTgt spid="332"/>
                                        </p:tgtEl>
                                        <p:attrNameLst>
                                          <p:attrName>style.visibility</p:attrName>
                                        </p:attrNameLst>
                                      </p:cBhvr>
                                      <p:to>
                                        <p:strVal val="visible"/>
                                      </p:to>
                                    </p:set>
                                    <p:animEffect filter="box(out)" transition="in">
                                      <p:cBhvr>
                                        <p:cTn id="12" dur="1000"/>
                                        <p:tgtEl>
                                          <p:spTgt spid="332"/>
                                        </p:tgtEl>
                                      </p:cBhvr>
                                    </p:animEffect>
                                  </p:childTnLst>
                                </p:cTn>
                              </p:par>
                            </p:childTnLst>
                          </p:cTn>
                        </p:par>
                        <p:par>
                          <p:cTn id="13" fill="hold">
                            <p:stCondLst>
                              <p:cond delay="2000"/>
                            </p:stCondLst>
                            <p:childTnLst>
                              <p:par>
                                <p:cTn id="14" presetClass="entr" nodeType="afterEffect" presetSubtype="32" presetID="4" grpId="3" fill="hold">
                                  <p:stCondLst>
                                    <p:cond delay="0"/>
                                  </p:stCondLst>
                                  <p:iterate type="el" backwards="0">
                                    <p:tmAbs val="0"/>
                                  </p:iterate>
                                  <p:childTnLst>
                                    <p:set>
                                      <p:cBhvr>
                                        <p:cTn id="15" fill="hold"/>
                                        <p:tgtEl>
                                          <p:spTgt spid="333"/>
                                        </p:tgtEl>
                                        <p:attrNameLst>
                                          <p:attrName>style.visibility</p:attrName>
                                        </p:attrNameLst>
                                      </p:cBhvr>
                                      <p:to>
                                        <p:strVal val="visible"/>
                                      </p:to>
                                    </p:set>
                                    <p:animEffect filter="box(out)" transition="in">
                                      <p:cBhvr>
                                        <p:cTn id="16" dur="1000"/>
                                        <p:tgtEl>
                                          <p:spTgt spid="333"/>
                                        </p:tgtEl>
                                      </p:cBhvr>
                                    </p:animEffect>
                                  </p:childTnLst>
                                </p:cTn>
                              </p:par>
                            </p:childTnLst>
                          </p:cTn>
                        </p:par>
                        <p:par>
                          <p:cTn id="17" fill="hold">
                            <p:stCondLst>
                              <p:cond delay="3000"/>
                            </p:stCondLst>
                            <p:childTnLst>
                              <p:par>
                                <p:cTn id="18" presetClass="entr" nodeType="afterEffect" presetSubtype="32" presetID="4" grpId="4" fill="hold">
                                  <p:stCondLst>
                                    <p:cond delay="0"/>
                                  </p:stCondLst>
                                  <p:iterate type="el" backwards="0">
                                    <p:tmAbs val="0"/>
                                  </p:iterate>
                                  <p:childTnLst>
                                    <p:set>
                                      <p:cBhvr>
                                        <p:cTn id="19" fill="hold"/>
                                        <p:tgtEl>
                                          <p:spTgt spid="337"/>
                                        </p:tgtEl>
                                        <p:attrNameLst>
                                          <p:attrName>style.visibility</p:attrName>
                                        </p:attrNameLst>
                                      </p:cBhvr>
                                      <p:to>
                                        <p:strVal val="visible"/>
                                      </p:to>
                                    </p:set>
                                    <p:animEffect filter="box(out)" transition="in">
                                      <p:cBhvr>
                                        <p:cTn id="20" dur="1000"/>
                                        <p:tgtEl>
                                          <p:spTgt spid="337"/>
                                        </p:tgtEl>
                                      </p:cBhvr>
                                    </p:animEffect>
                                  </p:childTnLst>
                                </p:cTn>
                              </p:par>
                            </p:childTnLst>
                          </p:cTn>
                        </p:par>
                        <p:par>
                          <p:cTn id="21" fill="hold">
                            <p:stCondLst>
                              <p:cond delay="4000"/>
                            </p:stCondLst>
                            <p:childTnLst>
                              <p:par>
                                <p:cTn id="22" presetClass="entr" nodeType="afterEffect" presetSubtype="32" presetID="4" grpId="5" fill="hold">
                                  <p:stCondLst>
                                    <p:cond delay="0"/>
                                  </p:stCondLst>
                                  <p:iterate type="el" backwards="0">
                                    <p:tmAbs val="0"/>
                                  </p:iterate>
                                  <p:childTnLst>
                                    <p:set>
                                      <p:cBhvr>
                                        <p:cTn id="23" fill="hold"/>
                                        <p:tgtEl>
                                          <p:spTgt spid="330"/>
                                        </p:tgtEl>
                                        <p:attrNameLst>
                                          <p:attrName>style.visibility</p:attrName>
                                        </p:attrNameLst>
                                      </p:cBhvr>
                                      <p:to>
                                        <p:strVal val="visible"/>
                                      </p:to>
                                    </p:set>
                                    <p:animEffect filter="box(out)" transition="in">
                                      <p:cBhvr>
                                        <p:cTn id="24" dur="1000"/>
                                        <p:tgtEl>
                                          <p:spTgt spid="330"/>
                                        </p:tgtEl>
                                      </p:cBhvr>
                                    </p:animEffect>
                                  </p:childTnLst>
                                </p:cTn>
                              </p:par>
                            </p:childTnLst>
                          </p:cTn>
                        </p:par>
                        <p:par>
                          <p:cTn id="25" fill="hold">
                            <p:stCondLst>
                              <p:cond delay="5000"/>
                            </p:stCondLst>
                            <p:childTnLst>
                              <p:par>
                                <p:cTn id="26" presetClass="entr" nodeType="afterEffect" presetSubtype="32" presetID="4" grpId="6" fill="hold">
                                  <p:stCondLst>
                                    <p:cond delay="0"/>
                                  </p:stCondLst>
                                  <p:iterate type="el" backwards="0">
                                    <p:tmAbs val="0"/>
                                  </p:iterate>
                                  <p:childTnLst>
                                    <p:set>
                                      <p:cBhvr>
                                        <p:cTn id="27" fill="hold"/>
                                        <p:tgtEl>
                                          <p:spTgt spid="334"/>
                                        </p:tgtEl>
                                        <p:attrNameLst>
                                          <p:attrName>style.visibility</p:attrName>
                                        </p:attrNameLst>
                                      </p:cBhvr>
                                      <p:to>
                                        <p:strVal val="visible"/>
                                      </p:to>
                                    </p:set>
                                    <p:animEffect filter="box(out)" transition="in">
                                      <p:cBhvr>
                                        <p:cTn id="28"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 grpId="1"/>
      <p:bldP build="whole" bldLvl="1" animBg="1" rev="0" advAuto="0" spid="333" grpId="3"/>
      <p:bldP build="whole" bldLvl="1" animBg="1" rev="0" advAuto="0" spid="330" grpId="5"/>
      <p:bldP build="whole" bldLvl="1" animBg="1" rev="0" advAuto="0" spid="334" grpId="6"/>
      <p:bldP build="whole" bldLvl="1" animBg="1" rev="0" advAuto="0" spid="332" grpId="2"/>
      <p:bldP build="whole" bldLvl="1" animBg="1" rev="0" advAuto="0" spid="337" grpId="4"/>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1" name="Groepeer"/>
          <p:cNvGrpSpPr/>
          <p:nvPr/>
        </p:nvGrpSpPr>
        <p:grpSpPr>
          <a:xfrm>
            <a:off x="7334707" y="4004091"/>
            <a:ext cx="15339430" cy="8402248"/>
            <a:chOff x="15" y="0"/>
            <a:chExt cx="15339428" cy="8402246"/>
          </a:xfrm>
        </p:grpSpPr>
        <p:grpSp>
          <p:nvGrpSpPr>
            <p:cNvPr id="341" name="Groepeer"/>
            <p:cNvGrpSpPr/>
            <p:nvPr/>
          </p:nvGrpSpPr>
          <p:grpSpPr>
            <a:xfrm>
              <a:off x="3358714" y="3456429"/>
              <a:ext cx="1876426" cy="3350189"/>
              <a:chOff x="0" y="0"/>
              <a:chExt cx="1876425" cy="3350188"/>
            </a:xfrm>
          </p:grpSpPr>
          <p:pic>
            <p:nvPicPr>
              <p:cNvPr id="339" name="images.jpeg" descr="images.jpeg"/>
              <p:cNvPicPr>
                <a:picLocks noChangeAspect="1"/>
              </p:cNvPicPr>
              <p:nvPr/>
            </p:nvPicPr>
            <p:blipFill>
              <a:blip r:embed="rId2">
                <a:extLst/>
              </a:blip>
              <a:srcRect l="25997" t="2557" r="24291" b="25610"/>
              <a:stretch>
                <a:fillRect/>
              </a:stretch>
            </p:blipFill>
            <p:spPr>
              <a:xfrm>
                <a:off x="0" y="0"/>
                <a:ext cx="1876425" cy="2711417"/>
              </a:xfrm>
              <a:custGeom>
                <a:avLst/>
                <a:gdLst/>
                <a:ahLst/>
                <a:cxnLst>
                  <a:cxn ang="0">
                    <a:pos x="wd2" y="hd2"/>
                  </a:cxn>
                  <a:cxn ang="5400000">
                    <a:pos x="wd2" y="hd2"/>
                  </a:cxn>
                  <a:cxn ang="10800000">
                    <a:pos x="wd2" y="hd2"/>
                  </a:cxn>
                  <a:cxn ang="16200000">
                    <a:pos x="wd2" y="hd2"/>
                  </a:cxn>
                </a:cxnLst>
                <a:rect l="0" t="0" r="r" b="b"/>
                <a:pathLst>
                  <a:path w="21600" h="21552" fill="norm" stroke="1" extrusionOk="0">
                    <a:moveTo>
                      <a:pt x="7136" y="0"/>
                    </a:moveTo>
                    <a:lnTo>
                      <a:pt x="3568" y="640"/>
                    </a:lnTo>
                    <a:lnTo>
                      <a:pt x="0" y="1281"/>
                    </a:lnTo>
                    <a:lnTo>
                      <a:pt x="91" y="10672"/>
                    </a:lnTo>
                    <a:lnTo>
                      <a:pt x="183" y="20064"/>
                    </a:lnTo>
                    <a:lnTo>
                      <a:pt x="3719" y="20855"/>
                    </a:lnTo>
                    <a:cubicBezTo>
                      <a:pt x="5662" y="21290"/>
                      <a:pt x="7570" y="21600"/>
                      <a:pt x="7958" y="21546"/>
                    </a:cubicBezTo>
                    <a:cubicBezTo>
                      <a:pt x="8347" y="21493"/>
                      <a:pt x="9540" y="21344"/>
                      <a:pt x="10608" y="21215"/>
                    </a:cubicBezTo>
                    <a:cubicBezTo>
                      <a:pt x="15372" y="20638"/>
                      <a:pt x="20693" y="19877"/>
                      <a:pt x="20896" y="19745"/>
                    </a:cubicBezTo>
                    <a:cubicBezTo>
                      <a:pt x="21019" y="19666"/>
                      <a:pt x="21226" y="15594"/>
                      <a:pt x="21358" y="10697"/>
                    </a:cubicBezTo>
                    <a:lnTo>
                      <a:pt x="21600" y="1795"/>
                    </a:lnTo>
                    <a:lnTo>
                      <a:pt x="14368" y="896"/>
                    </a:lnTo>
                    <a:lnTo>
                      <a:pt x="7136" y="0"/>
                    </a:lnTo>
                    <a:close/>
                  </a:path>
                </a:pathLst>
              </a:custGeom>
              <a:ln w="12700" cap="flat">
                <a:noFill/>
                <a:miter lim="400000"/>
              </a:ln>
              <a:effectLst/>
            </p:spPr>
          </p:pic>
          <p:sp>
            <p:nvSpPr>
              <p:cNvPr id="340" name="Absorin"/>
              <p:cNvSpPr txBox="1"/>
              <p:nvPr/>
            </p:nvSpPr>
            <p:spPr>
              <a:xfrm>
                <a:off x="49784" y="2664388"/>
                <a:ext cx="1776858"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800"/>
                </a:lvl1pPr>
              </a:lstStyle>
              <a:p>
                <a:pPr/>
                <a:r>
                  <a:t>Absorin</a:t>
                </a:r>
              </a:p>
            </p:txBody>
          </p:sp>
        </p:grpSp>
        <p:grpSp>
          <p:nvGrpSpPr>
            <p:cNvPr id="344" name="Groepeer"/>
            <p:cNvGrpSpPr/>
            <p:nvPr/>
          </p:nvGrpSpPr>
          <p:grpSpPr>
            <a:xfrm>
              <a:off x="3880559" y="489459"/>
              <a:ext cx="2336801" cy="2414584"/>
              <a:chOff x="0" y="0"/>
              <a:chExt cx="2336800" cy="2414582"/>
            </a:xfrm>
          </p:grpSpPr>
          <p:pic>
            <p:nvPicPr>
              <p:cNvPr id="342" name="Unknown.jpeg" descr="Unknown.jpeg"/>
              <p:cNvPicPr>
                <a:picLocks noChangeAspect="1"/>
              </p:cNvPicPr>
              <p:nvPr/>
            </p:nvPicPr>
            <p:blipFill>
              <a:blip r:embed="rId3">
                <a:extLst/>
              </a:blip>
              <a:stretch>
                <a:fillRect/>
              </a:stretch>
            </p:blipFill>
            <p:spPr>
              <a:xfrm>
                <a:off x="0" y="0"/>
                <a:ext cx="2336800" cy="1750345"/>
              </a:xfrm>
              <a:prstGeom prst="rect">
                <a:avLst/>
              </a:prstGeom>
              <a:ln w="12700" cap="flat">
                <a:noFill/>
                <a:miter lim="400000"/>
              </a:ln>
              <a:effectLst/>
            </p:spPr>
          </p:pic>
          <p:sp>
            <p:nvSpPr>
              <p:cNvPr id="343" name="Tena"/>
              <p:cNvSpPr txBox="1"/>
              <p:nvPr/>
            </p:nvSpPr>
            <p:spPr>
              <a:xfrm>
                <a:off x="601382" y="1728782"/>
                <a:ext cx="1134035"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800"/>
                </a:lvl1pPr>
              </a:lstStyle>
              <a:p>
                <a:pPr/>
                <a:r>
                  <a:t>Tena</a:t>
                </a:r>
              </a:p>
            </p:txBody>
          </p:sp>
        </p:grpSp>
        <p:grpSp>
          <p:nvGrpSpPr>
            <p:cNvPr id="347" name="Groepeer"/>
            <p:cNvGrpSpPr/>
            <p:nvPr/>
          </p:nvGrpSpPr>
          <p:grpSpPr>
            <a:xfrm>
              <a:off x="367748" y="933397"/>
              <a:ext cx="2502660" cy="3008168"/>
              <a:chOff x="0" y="0"/>
              <a:chExt cx="2502659" cy="3008166"/>
            </a:xfrm>
          </p:grpSpPr>
          <p:pic>
            <p:nvPicPr>
              <p:cNvPr id="345" name="shopping.jpeg" descr="shopping.jpeg"/>
              <p:cNvPicPr>
                <a:picLocks noChangeAspect="1"/>
              </p:cNvPicPr>
              <p:nvPr/>
            </p:nvPicPr>
            <p:blipFill>
              <a:blip r:embed="rId4">
                <a:extLst/>
              </a:blip>
              <a:stretch>
                <a:fillRect/>
              </a:stretch>
            </p:blipFill>
            <p:spPr>
              <a:xfrm>
                <a:off x="0" y="0"/>
                <a:ext cx="2502660" cy="2230631"/>
              </a:xfrm>
              <a:prstGeom prst="rect">
                <a:avLst/>
              </a:prstGeom>
              <a:ln w="12700" cap="flat">
                <a:noFill/>
                <a:miter lim="400000"/>
              </a:ln>
              <a:effectLst/>
            </p:spPr>
          </p:pic>
          <p:sp>
            <p:nvSpPr>
              <p:cNvPr id="346" name="Always"/>
              <p:cNvSpPr txBox="1"/>
              <p:nvPr/>
            </p:nvSpPr>
            <p:spPr>
              <a:xfrm>
                <a:off x="168712" y="2273690"/>
                <a:ext cx="1759289" cy="734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5300"/>
                  </a:spcBef>
                  <a:defRPr sz="3800"/>
                </a:lvl1pPr>
              </a:lstStyle>
              <a:p>
                <a:pPr/>
                <a:r>
                  <a:t>Always</a:t>
                </a:r>
              </a:p>
            </p:txBody>
          </p:sp>
        </p:grpSp>
        <p:grpSp>
          <p:nvGrpSpPr>
            <p:cNvPr id="350" name="Groepeer"/>
            <p:cNvGrpSpPr/>
            <p:nvPr/>
          </p:nvGrpSpPr>
          <p:grpSpPr>
            <a:xfrm>
              <a:off x="15" y="4207051"/>
              <a:ext cx="2336643" cy="2870012"/>
              <a:chOff x="15" y="-109"/>
              <a:chExt cx="2336641" cy="2870011"/>
            </a:xfrm>
          </p:grpSpPr>
          <p:pic>
            <p:nvPicPr>
              <p:cNvPr id="348" name="Unknown.jpeg" descr="Unknown.jpeg"/>
              <p:cNvPicPr>
                <a:picLocks noChangeAspect="1"/>
              </p:cNvPicPr>
              <p:nvPr/>
            </p:nvPicPr>
            <p:blipFill>
              <a:blip r:embed="rId5">
                <a:extLst/>
              </a:blip>
              <a:srcRect l="9346" t="12865" r="9172" b="12732"/>
              <a:stretch>
                <a:fillRect/>
              </a:stretch>
            </p:blipFill>
            <p:spPr>
              <a:xfrm>
                <a:off x="15" y="-110"/>
                <a:ext cx="2336643" cy="2133671"/>
              </a:xfrm>
              <a:custGeom>
                <a:avLst/>
                <a:gdLst/>
                <a:ahLst/>
                <a:cxnLst>
                  <a:cxn ang="0">
                    <a:pos x="wd2" y="hd2"/>
                  </a:cxn>
                  <a:cxn ang="5400000">
                    <a:pos x="wd2" y="hd2"/>
                  </a:cxn>
                  <a:cxn ang="10800000">
                    <a:pos x="wd2" y="hd2"/>
                  </a:cxn>
                  <a:cxn ang="16200000">
                    <a:pos x="wd2" y="hd2"/>
                  </a:cxn>
                </a:cxnLst>
                <a:rect l="0" t="0" r="r" b="b"/>
                <a:pathLst>
                  <a:path w="21494" h="21547" fill="norm" stroke="1" extrusionOk="0">
                    <a:moveTo>
                      <a:pt x="9379" y="5"/>
                    </a:moveTo>
                    <a:cubicBezTo>
                      <a:pt x="6342" y="33"/>
                      <a:pt x="3541" y="181"/>
                      <a:pt x="2190" y="462"/>
                    </a:cubicBezTo>
                    <a:cubicBezTo>
                      <a:pt x="622" y="788"/>
                      <a:pt x="292" y="934"/>
                      <a:pt x="219" y="1331"/>
                    </a:cubicBezTo>
                    <a:cubicBezTo>
                      <a:pt x="171" y="1594"/>
                      <a:pt x="87" y="5144"/>
                      <a:pt x="33" y="9223"/>
                    </a:cubicBezTo>
                    <a:cubicBezTo>
                      <a:pt x="-41" y="14725"/>
                      <a:pt x="6" y="17037"/>
                      <a:pt x="211" y="18173"/>
                    </a:cubicBezTo>
                    <a:cubicBezTo>
                      <a:pt x="364" y="19015"/>
                      <a:pt x="551" y="20094"/>
                      <a:pt x="628" y="20574"/>
                    </a:cubicBezTo>
                    <a:lnTo>
                      <a:pt x="766" y="21443"/>
                    </a:lnTo>
                    <a:lnTo>
                      <a:pt x="1993" y="21515"/>
                    </a:lnTo>
                    <a:cubicBezTo>
                      <a:pt x="2667" y="21554"/>
                      <a:pt x="3941" y="21558"/>
                      <a:pt x="4826" y="21523"/>
                    </a:cubicBezTo>
                    <a:cubicBezTo>
                      <a:pt x="5711" y="21489"/>
                      <a:pt x="9600" y="21433"/>
                      <a:pt x="13467" y="21403"/>
                    </a:cubicBezTo>
                    <a:cubicBezTo>
                      <a:pt x="19156" y="21359"/>
                      <a:pt x="20534" y="21288"/>
                      <a:pt x="20681" y="21026"/>
                    </a:cubicBezTo>
                    <a:cubicBezTo>
                      <a:pt x="20781" y="20849"/>
                      <a:pt x="21023" y="19577"/>
                      <a:pt x="21222" y="18201"/>
                    </a:cubicBezTo>
                    <a:cubicBezTo>
                      <a:pt x="21539" y="16004"/>
                      <a:pt x="21559" y="14797"/>
                      <a:pt x="21386" y="8317"/>
                    </a:cubicBezTo>
                    <a:cubicBezTo>
                      <a:pt x="21239" y="2803"/>
                      <a:pt x="21122" y="888"/>
                      <a:pt x="20919" y="750"/>
                    </a:cubicBezTo>
                    <a:cubicBezTo>
                      <a:pt x="20159" y="235"/>
                      <a:pt x="14440" y="-42"/>
                      <a:pt x="9379" y="5"/>
                    </a:cubicBezTo>
                    <a:close/>
                  </a:path>
                </a:pathLst>
              </a:custGeom>
              <a:ln w="12700" cap="flat">
                <a:noFill/>
                <a:miter lim="400000"/>
              </a:ln>
              <a:effectLst/>
            </p:spPr>
          </p:pic>
          <p:sp>
            <p:nvSpPr>
              <p:cNvPr id="349" name="Abena"/>
              <p:cNvSpPr txBox="1"/>
              <p:nvPr/>
            </p:nvSpPr>
            <p:spPr>
              <a:xfrm>
                <a:off x="397620" y="2181648"/>
                <a:ext cx="1541536" cy="688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spcBef>
                    <a:spcPts val="5300"/>
                  </a:spcBef>
                  <a:defRPr sz="3800"/>
                </a:lvl1pPr>
              </a:lstStyle>
              <a:p>
                <a:pPr/>
                <a:r>
                  <a:t>Abena</a:t>
                </a:r>
              </a:p>
            </p:txBody>
          </p:sp>
        </p:grpSp>
        <p:grpSp>
          <p:nvGrpSpPr>
            <p:cNvPr id="353" name="Groepeer"/>
            <p:cNvGrpSpPr/>
            <p:nvPr/>
          </p:nvGrpSpPr>
          <p:grpSpPr>
            <a:xfrm>
              <a:off x="12587735" y="2976375"/>
              <a:ext cx="2751710" cy="3124950"/>
              <a:chOff x="0" y="0"/>
              <a:chExt cx="2751708" cy="3124949"/>
            </a:xfrm>
          </p:grpSpPr>
          <p:pic>
            <p:nvPicPr>
              <p:cNvPr id="351" name="1330743_tena-proskin-wet-wash-gloves_nl-thumb-1_350x350.jpg" descr="1330743_tena-proskin-wet-wash-gloves_nl-thumb-1_350x350.jpg"/>
              <p:cNvPicPr>
                <a:picLocks noChangeAspect="1"/>
              </p:cNvPicPr>
              <p:nvPr/>
            </p:nvPicPr>
            <p:blipFill>
              <a:blip r:embed="rId6">
                <a:extLst/>
              </a:blip>
              <a:srcRect l="4424" t="4424" r="4438" b="4425"/>
              <a:stretch>
                <a:fillRect/>
              </a:stretch>
            </p:blipFill>
            <p:spPr>
              <a:xfrm>
                <a:off x="119734" y="0"/>
                <a:ext cx="2512241" cy="2512616"/>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0802" y="0"/>
                    </a:moveTo>
                    <a:cubicBezTo>
                      <a:pt x="1423" y="0"/>
                      <a:pt x="311" y="16"/>
                      <a:pt x="164" y="164"/>
                    </a:cubicBezTo>
                    <a:cubicBezTo>
                      <a:pt x="18" y="310"/>
                      <a:pt x="0" y="1056"/>
                      <a:pt x="0" y="6766"/>
                    </a:cubicBezTo>
                    <a:lnTo>
                      <a:pt x="0" y="13200"/>
                    </a:lnTo>
                    <a:lnTo>
                      <a:pt x="488" y="13272"/>
                    </a:lnTo>
                    <a:cubicBezTo>
                      <a:pt x="756" y="13312"/>
                      <a:pt x="3028" y="13314"/>
                      <a:pt x="5538" y="13279"/>
                    </a:cubicBezTo>
                    <a:cubicBezTo>
                      <a:pt x="8808" y="13232"/>
                      <a:pt x="10143" y="13247"/>
                      <a:pt x="10243" y="13330"/>
                    </a:cubicBezTo>
                    <a:cubicBezTo>
                      <a:pt x="10428" y="13483"/>
                      <a:pt x="10439" y="15419"/>
                      <a:pt x="10256" y="15602"/>
                    </a:cubicBezTo>
                    <a:cubicBezTo>
                      <a:pt x="10162" y="15696"/>
                      <a:pt x="8863" y="15728"/>
                      <a:pt x="5063" y="15728"/>
                    </a:cubicBezTo>
                    <a:lnTo>
                      <a:pt x="0" y="15728"/>
                    </a:lnTo>
                    <a:lnTo>
                      <a:pt x="0" y="18540"/>
                    </a:lnTo>
                    <a:cubicBezTo>
                      <a:pt x="0" y="20585"/>
                      <a:pt x="35" y="21382"/>
                      <a:pt x="126" y="21474"/>
                    </a:cubicBezTo>
                    <a:cubicBezTo>
                      <a:pt x="222" y="21570"/>
                      <a:pt x="2712" y="21600"/>
                      <a:pt x="10693" y="21600"/>
                    </a:cubicBezTo>
                    <a:cubicBezTo>
                      <a:pt x="19921" y="21600"/>
                      <a:pt x="21162" y="21582"/>
                      <a:pt x="21366" y="21440"/>
                    </a:cubicBezTo>
                    <a:lnTo>
                      <a:pt x="21594" y="21276"/>
                    </a:lnTo>
                    <a:lnTo>
                      <a:pt x="21598" y="10802"/>
                    </a:lnTo>
                    <a:cubicBezTo>
                      <a:pt x="21600" y="1426"/>
                      <a:pt x="21585" y="311"/>
                      <a:pt x="21437" y="164"/>
                    </a:cubicBezTo>
                    <a:cubicBezTo>
                      <a:pt x="21290" y="17"/>
                      <a:pt x="20173" y="0"/>
                      <a:pt x="10802" y="0"/>
                    </a:cubicBezTo>
                    <a:close/>
                    <a:moveTo>
                      <a:pt x="785" y="14261"/>
                    </a:moveTo>
                    <a:cubicBezTo>
                      <a:pt x="698" y="14261"/>
                      <a:pt x="628" y="14352"/>
                      <a:pt x="628" y="14466"/>
                    </a:cubicBezTo>
                    <a:cubicBezTo>
                      <a:pt x="628" y="14606"/>
                      <a:pt x="678" y="14654"/>
                      <a:pt x="785" y="14613"/>
                    </a:cubicBezTo>
                    <a:cubicBezTo>
                      <a:pt x="871" y="14579"/>
                      <a:pt x="945" y="14488"/>
                      <a:pt x="945" y="14408"/>
                    </a:cubicBezTo>
                    <a:cubicBezTo>
                      <a:pt x="945" y="14328"/>
                      <a:pt x="871" y="14261"/>
                      <a:pt x="785" y="14261"/>
                    </a:cubicBezTo>
                    <a:close/>
                    <a:moveTo>
                      <a:pt x="1392" y="14261"/>
                    </a:moveTo>
                    <a:cubicBezTo>
                      <a:pt x="1318" y="14261"/>
                      <a:pt x="1259" y="14354"/>
                      <a:pt x="1259" y="14469"/>
                    </a:cubicBezTo>
                    <a:cubicBezTo>
                      <a:pt x="1259" y="14585"/>
                      <a:pt x="1318" y="14681"/>
                      <a:pt x="1392" y="14681"/>
                    </a:cubicBezTo>
                    <a:cubicBezTo>
                      <a:pt x="1466" y="14681"/>
                      <a:pt x="1529" y="14585"/>
                      <a:pt x="1529" y="14469"/>
                    </a:cubicBezTo>
                    <a:cubicBezTo>
                      <a:pt x="1529" y="14354"/>
                      <a:pt x="1466" y="14261"/>
                      <a:pt x="1392" y="14261"/>
                    </a:cubicBezTo>
                    <a:close/>
                    <a:moveTo>
                      <a:pt x="2037" y="14261"/>
                    </a:moveTo>
                    <a:cubicBezTo>
                      <a:pt x="1954" y="14261"/>
                      <a:pt x="1887" y="14347"/>
                      <a:pt x="1887" y="14452"/>
                    </a:cubicBezTo>
                    <a:cubicBezTo>
                      <a:pt x="1887" y="14558"/>
                      <a:pt x="1948" y="14643"/>
                      <a:pt x="2023" y="14643"/>
                    </a:cubicBezTo>
                    <a:cubicBezTo>
                      <a:pt x="2098" y="14643"/>
                      <a:pt x="2165" y="14558"/>
                      <a:pt x="2173" y="14452"/>
                    </a:cubicBezTo>
                    <a:cubicBezTo>
                      <a:pt x="2181" y="14347"/>
                      <a:pt x="2120" y="14261"/>
                      <a:pt x="2037" y="14261"/>
                    </a:cubicBezTo>
                    <a:close/>
                    <a:moveTo>
                      <a:pt x="2685" y="14261"/>
                    </a:moveTo>
                    <a:cubicBezTo>
                      <a:pt x="2592" y="14261"/>
                      <a:pt x="2518" y="14332"/>
                      <a:pt x="2518" y="14418"/>
                    </a:cubicBezTo>
                    <a:cubicBezTo>
                      <a:pt x="2518" y="14505"/>
                      <a:pt x="2534" y="14575"/>
                      <a:pt x="2556" y="14575"/>
                    </a:cubicBezTo>
                    <a:cubicBezTo>
                      <a:pt x="2577" y="14575"/>
                      <a:pt x="2654" y="14505"/>
                      <a:pt x="2726" y="14418"/>
                    </a:cubicBezTo>
                    <a:cubicBezTo>
                      <a:pt x="2833" y="14289"/>
                      <a:pt x="2825" y="14261"/>
                      <a:pt x="2685" y="14261"/>
                    </a:cubicBezTo>
                    <a:close/>
                    <a:moveTo>
                      <a:pt x="2996" y="14261"/>
                    </a:moveTo>
                    <a:cubicBezTo>
                      <a:pt x="2974" y="14261"/>
                      <a:pt x="2979" y="14354"/>
                      <a:pt x="3009" y="14469"/>
                    </a:cubicBezTo>
                    <a:cubicBezTo>
                      <a:pt x="3040" y="14585"/>
                      <a:pt x="3110" y="14681"/>
                      <a:pt x="3163" y="14681"/>
                    </a:cubicBezTo>
                    <a:cubicBezTo>
                      <a:pt x="3216" y="14681"/>
                      <a:pt x="3208" y="14585"/>
                      <a:pt x="3146" y="14469"/>
                    </a:cubicBezTo>
                    <a:cubicBezTo>
                      <a:pt x="3084" y="14354"/>
                      <a:pt x="3017" y="14261"/>
                      <a:pt x="2996" y="14261"/>
                    </a:cubicBezTo>
                    <a:close/>
                    <a:moveTo>
                      <a:pt x="4668" y="14261"/>
                    </a:moveTo>
                    <a:cubicBezTo>
                      <a:pt x="4580" y="14261"/>
                      <a:pt x="4511" y="14353"/>
                      <a:pt x="4511" y="14469"/>
                    </a:cubicBezTo>
                    <a:cubicBezTo>
                      <a:pt x="4511" y="14586"/>
                      <a:pt x="4580" y="14681"/>
                      <a:pt x="4668" y="14681"/>
                    </a:cubicBezTo>
                    <a:cubicBezTo>
                      <a:pt x="4755" y="14681"/>
                      <a:pt x="4825" y="14586"/>
                      <a:pt x="4825" y="14469"/>
                    </a:cubicBezTo>
                    <a:cubicBezTo>
                      <a:pt x="4825" y="14353"/>
                      <a:pt x="4755" y="14261"/>
                      <a:pt x="4668" y="14261"/>
                    </a:cubicBezTo>
                    <a:close/>
                    <a:moveTo>
                      <a:pt x="5510" y="14261"/>
                    </a:moveTo>
                    <a:cubicBezTo>
                      <a:pt x="5419" y="14261"/>
                      <a:pt x="5347" y="14351"/>
                      <a:pt x="5347" y="14469"/>
                    </a:cubicBezTo>
                    <a:cubicBezTo>
                      <a:pt x="5347" y="14585"/>
                      <a:pt x="5371" y="14681"/>
                      <a:pt x="5398" y="14681"/>
                    </a:cubicBezTo>
                    <a:cubicBezTo>
                      <a:pt x="5425" y="14681"/>
                      <a:pt x="5496" y="14585"/>
                      <a:pt x="5558" y="14469"/>
                    </a:cubicBezTo>
                    <a:cubicBezTo>
                      <a:pt x="5648" y="14302"/>
                      <a:pt x="5639" y="14261"/>
                      <a:pt x="5510" y="14261"/>
                    </a:cubicBezTo>
                    <a:close/>
                    <a:moveTo>
                      <a:pt x="6128" y="14261"/>
                    </a:moveTo>
                    <a:cubicBezTo>
                      <a:pt x="6045" y="14261"/>
                      <a:pt x="5978" y="14347"/>
                      <a:pt x="5978" y="14452"/>
                    </a:cubicBezTo>
                    <a:cubicBezTo>
                      <a:pt x="5978" y="14558"/>
                      <a:pt x="6039" y="14643"/>
                      <a:pt x="6114" y="14643"/>
                    </a:cubicBezTo>
                    <a:cubicBezTo>
                      <a:pt x="6189" y="14643"/>
                      <a:pt x="6256" y="14558"/>
                      <a:pt x="6264" y="14452"/>
                    </a:cubicBezTo>
                    <a:cubicBezTo>
                      <a:pt x="6272" y="14347"/>
                      <a:pt x="6211" y="14261"/>
                      <a:pt x="6128" y="14261"/>
                    </a:cubicBezTo>
                    <a:close/>
                    <a:moveTo>
                      <a:pt x="6742" y="14261"/>
                    </a:moveTo>
                    <a:cubicBezTo>
                      <a:pt x="6668" y="14261"/>
                      <a:pt x="6606" y="14354"/>
                      <a:pt x="6606" y="14469"/>
                    </a:cubicBezTo>
                    <a:cubicBezTo>
                      <a:pt x="6606" y="14585"/>
                      <a:pt x="6668" y="14681"/>
                      <a:pt x="6742" y="14681"/>
                    </a:cubicBezTo>
                    <a:cubicBezTo>
                      <a:pt x="6816" y="14681"/>
                      <a:pt x="6875" y="14585"/>
                      <a:pt x="6875" y="14469"/>
                    </a:cubicBezTo>
                    <a:cubicBezTo>
                      <a:pt x="6875" y="14354"/>
                      <a:pt x="6816" y="14261"/>
                      <a:pt x="6742" y="14261"/>
                    </a:cubicBezTo>
                    <a:close/>
                    <a:moveTo>
                      <a:pt x="7384" y="14261"/>
                    </a:moveTo>
                    <a:cubicBezTo>
                      <a:pt x="7302" y="14261"/>
                      <a:pt x="7237" y="14354"/>
                      <a:pt x="7237" y="14469"/>
                    </a:cubicBezTo>
                    <a:cubicBezTo>
                      <a:pt x="7237" y="14585"/>
                      <a:pt x="7278" y="14681"/>
                      <a:pt x="7329" y="14681"/>
                    </a:cubicBezTo>
                    <a:cubicBezTo>
                      <a:pt x="7380" y="14681"/>
                      <a:pt x="7445" y="14585"/>
                      <a:pt x="7476" y="14469"/>
                    </a:cubicBezTo>
                    <a:cubicBezTo>
                      <a:pt x="7511" y="14333"/>
                      <a:pt x="7479" y="14261"/>
                      <a:pt x="7384" y="14261"/>
                    </a:cubicBezTo>
                    <a:close/>
                    <a:moveTo>
                      <a:pt x="3985" y="14306"/>
                    </a:moveTo>
                    <a:cubicBezTo>
                      <a:pt x="3870" y="14306"/>
                      <a:pt x="3774" y="14368"/>
                      <a:pt x="3774" y="14445"/>
                    </a:cubicBezTo>
                    <a:cubicBezTo>
                      <a:pt x="3774" y="14523"/>
                      <a:pt x="3819" y="14561"/>
                      <a:pt x="3873" y="14527"/>
                    </a:cubicBezTo>
                    <a:cubicBezTo>
                      <a:pt x="3926" y="14494"/>
                      <a:pt x="4000" y="14513"/>
                      <a:pt x="4036" y="14572"/>
                    </a:cubicBezTo>
                    <a:cubicBezTo>
                      <a:pt x="4135" y="14731"/>
                      <a:pt x="4193" y="14703"/>
                      <a:pt x="4193" y="14493"/>
                    </a:cubicBezTo>
                    <a:cubicBezTo>
                      <a:pt x="4193" y="14376"/>
                      <a:pt x="4117" y="14306"/>
                      <a:pt x="3985" y="14306"/>
                    </a:cubicBezTo>
                    <a:close/>
                  </a:path>
                </a:pathLst>
              </a:custGeom>
              <a:ln w="12700" cap="flat">
                <a:noFill/>
                <a:miter lim="400000"/>
              </a:ln>
              <a:effectLst/>
            </p:spPr>
          </p:pic>
          <p:sp>
            <p:nvSpPr>
              <p:cNvPr id="352" name="Washandjes"/>
              <p:cNvSpPr txBox="1"/>
              <p:nvPr/>
            </p:nvSpPr>
            <p:spPr>
              <a:xfrm>
                <a:off x="0" y="2439149"/>
                <a:ext cx="275170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800"/>
                </a:lvl1pPr>
              </a:lstStyle>
              <a:p>
                <a:pPr/>
                <a:r>
                  <a:t>Washandjes</a:t>
                </a:r>
              </a:p>
            </p:txBody>
          </p:sp>
        </p:grpSp>
        <p:grpSp>
          <p:nvGrpSpPr>
            <p:cNvPr id="356" name="Groepeer"/>
            <p:cNvGrpSpPr/>
            <p:nvPr/>
          </p:nvGrpSpPr>
          <p:grpSpPr>
            <a:xfrm>
              <a:off x="9510591" y="4646797"/>
              <a:ext cx="3117521" cy="3008168"/>
              <a:chOff x="0" y="0"/>
              <a:chExt cx="3117519" cy="3008166"/>
            </a:xfrm>
          </p:grpSpPr>
          <p:pic>
            <p:nvPicPr>
              <p:cNvPr id="354" name="Unknown.jpeg" descr="Unknown.jpeg"/>
              <p:cNvPicPr>
                <a:picLocks noChangeAspect="1"/>
              </p:cNvPicPr>
              <p:nvPr/>
            </p:nvPicPr>
            <p:blipFill>
              <a:blip r:embed="rId7">
                <a:extLst/>
              </a:blip>
              <a:srcRect l="11184" t="0" r="0" b="3780"/>
              <a:stretch>
                <a:fillRect/>
              </a:stretch>
            </p:blipFill>
            <p:spPr>
              <a:xfrm>
                <a:off x="503797" y="0"/>
                <a:ext cx="2109840" cy="2337197"/>
              </a:xfrm>
              <a:custGeom>
                <a:avLst/>
                <a:gdLst/>
                <a:ahLst/>
                <a:cxnLst>
                  <a:cxn ang="0">
                    <a:pos x="wd2" y="hd2"/>
                  </a:cxn>
                  <a:cxn ang="5400000">
                    <a:pos x="wd2" y="hd2"/>
                  </a:cxn>
                  <a:cxn ang="10800000">
                    <a:pos x="wd2" y="hd2"/>
                  </a:cxn>
                  <a:cxn ang="16200000">
                    <a:pos x="wd2" y="hd2"/>
                  </a:cxn>
                </a:cxnLst>
                <a:rect l="0" t="0" r="r" b="b"/>
                <a:pathLst>
                  <a:path w="21592" h="21600" fill="norm" stroke="1" extrusionOk="0">
                    <a:moveTo>
                      <a:pt x="5346" y="0"/>
                    </a:moveTo>
                    <a:lnTo>
                      <a:pt x="4745" y="543"/>
                    </a:lnTo>
                    <a:cubicBezTo>
                      <a:pt x="3965" y="1246"/>
                      <a:pt x="2526" y="3212"/>
                      <a:pt x="1699" y="4706"/>
                    </a:cubicBezTo>
                    <a:cubicBezTo>
                      <a:pt x="1340" y="5353"/>
                      <a:pt x="892" y="6085"/>
                      <a:pt x="704" y="6334"/>
                    </a:cubicBezTo>
                    <a:cubicBezTo>
                      <a:pt x="475" y="6636"/>
                      <a:pt x="356" y="7170"/>
                      <a:pt x="346" y="7934"/>
                    </a:cubicBezTo>
                    <a:cubicBezTo>
                      <a:pt x="338" y="8563"/>
                      <a:pt x="282" y="9121"/>
                      <a:pt x="220" y="9177"/>
                    </a:cubicBezTo>
                    <a:cubicBezTo>
                      <a:pt x="159" y="9232"/>
                      <a:pt x="207" y="9447"/>
                      <a:pt x="330" y="9654"/>
                    </a:cubicBezTo>
                    <a:cubicBezTo>
                      <a:pt x="456" y="9867"/>
                      <a:pt x="537" y="10741"/>
                      <a:pt x="513" y="11671"/>
                    </a:cubicBezTo>
                    <a:cubicBezTo>
                      <a:pt x="458" y="13803"/>
                      <a:pt x="419" y="14839"/>
                      <a:pt x="371" y="15607"/>
                    </a:cubicBezTo>
                    <a:cubicBezTo>
                      <a:pt x="396" y="15693"/>
                      <a:pt x="428" y="15775"/>
                      <a:pt x="440" y="15863"/>
                    </a:cubicBezTo>
                    <a:cubicBezTo>
                      <a:pt x="458" y="16001"/>
                      <a:pt x="499" y="16345"/>
                      <a:pt x="537" y="16626"/>
                    </a:cubicBezTo>
                    <a:cubicBezTo>
                      <a:pt x="610" y="17175"/>
                      <a:pt x="374" y="18236"/>
                      <a:pt x="94" y="18596"/>
                    </a:cubicBezTo>
                    <a:cubicBezTo>
                      <a:pt x="27" y="18684"/>
                      <a:pt x="-8" y="18736"/>
                      <a:pt x="1" y="18783"/>
                    </a:cubicBezTo>
                    <a:cubicBezTo>
                      <a:pt x="10" y="18830"/>
                      <a:pt x="63" y="18872"/>
                      <a:pt x="159" y="18933"/>
                    </a:cubicBezTo>
                    <a:cubicBezTo>
                      <a:pt x="280" y="19010"/>
                      <a:pt x="349" y="19107"/>
                      <a:pt x="318" y="19154"/>
                    </a:cubicBezTo>
                    <a:cubicBezTo>
                      <a:pt x="286" y="19200"/>
                      <a:pt x="238" y="19455"/>
                      <a:pt x="208" y="19718"/>
                    </a:cubicBezTo>
                    <a:cubicBezTo>
                      <a:pt x="163" y="20120"/>
                      <a:pt x="203" y="20258"/>
                      <a:pt x="448" y="20577"/>
                    </a:cubicBezTo>
                    <a:cubicBezTo>
                      <a:pt x="609" y="20787"/>
                      <a:pt x="869" y="20983"/>
                      <a:pt x="1029" y="21017"/>
                    </a:cubicBezTo>
                    <a:cubicBezTo>
                      <a:pt x="1187" y="21051"/>
                      <a:pt x="1361" y="21104"/>
                      <a:pt x="1418" y="21134"/>
                    </a:cubicBezTo>
                    <a:cubicBezTo>
                      <a:pt x="1476" y="21164"/>
                      <a:pt x="2519" y="21207"/>
                      <a:pt x="3738" y="21230"/>
                    </a:cubicBezTo>
                    <a:cubicBezTo>
                      <a:pt x="4977" y="21252"/>
                      <a:pt x="6015" y="21313"/>
                      <a:pt x="6089" y="21369"/>
                    </a:cubicBezTo>
                    <a:cubicBezTo>
                      <a:pt x="6167" y="21427"/>
                      <a:pt x="6744" y="21454"/>
                      <a:pt x="7470" y="21435"/>
                    </a:cubicBezTo>
                    <a:cubicBezTo>
                      <a:pt x="8156" y="21416"/>
                      <a:pt x="9616" y="21467"/>
                      <a:pt x="10715" y="21545"/>
                    </a:cubicBezTo>
                    <a:cubicBezTo>
                      <a:pt x="11113" y="21573"/>
                      <a:pt x="11450" y="21586"/>
                      <a:pt x="11783" y="21600"/>
                    </a:cubicBezTo>
                    <a:cubicBezTo>
                      <a:pt x="13343" y="21535"/>
                      <a:pt x="15224" y="21464"/>
                      <a:pt x="16267" y="21450"/>
                    </a:cubicBezTo>
                    <a:cubicBezTo>
                      <a:pt x="18647" y="21416"/>
                      <a:pt x="19174" y="21308"/>
                      <a:pt x="19192" y="20844"/>
                    </a:cubicBezTo>
                    <a:cubicBezTo>
                      <a:pt x="19232" y="19814"/>
                      <a:pt x="19392" y="18952"/>
                      <a:pt x="19939" y="16835"/>
                    </a:cubicBezTo>
                    <a:cubicBezTo>
                      <a:pt x="20738" y="13741"/>
                      <a:pt x="21117" y="10040"/>
                      <a:pt x="20975" y="6698"/>
                    </a:cubicBezTo>
                    <a:cubicBezTo>
                      <a:pt x="20859" y="3980"/>
                      <a:pt x="21024" y="1524"/>
                      <a:pt x="21344" y="1236"/>
                    </a:cubicBezTo>
                    <a:cubicBezTo>
                      <a:pt x="21480" y="1114"/>
                      <a:pt x="21592" y="785"/>
                      <a:pt x="21592" y="506"/>
                    </a:cubicBezTo>
                    <a:lnTo>
                      <a:pt x="21592" y="0"/>
                    </a:lnTo>
                    <a:lnTo>
                      <a:pt x="13469" y="0"/>
                    </a:lnTo>
                    <a:lnTo>
                      <a:pt x="9436" y="0"/>
                    </a:lnTo>
                    <a:lnTo>
                      <a:pt x="5346" y="0"/>
                    </a:lnTo>
                    <a:close/>
                  </a:path>
                </a:pathLst>
              </a:custGeom>
              <a:ln w="12700" cap="flat">
                <a:noFill/>
                <a:miter lim="400000"/>
              </a:ln>
              <a:effectLst/>
            </p:spPr>
          </p:pic>
          <p:sp>
            <p:nvSpPr>
              <p:cNvPr id="355" name="Onderleggers"/>
              <p:cNvSpPr txBox="1"/>
              <p:nvPr/>
            </p:nvSpPr>
            <p:spPr>
              <a:xfrm>
                <a:off x="0" y="2322366"/>
                <a:ext cx="3117520"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800"/>
                </a:lvl1pPr>
              </a:lstStyle>
              <a:p>
                <a:pPr/>
                <a:r>
                  <a:t>Onderleggers</a:t>
                </a:r>
              </a:p>
            </p:txBody>
          </p:sp>
        </p:grpSp>
        <p:grpSp>
          <p:nvGrpSpPr>
            <p:cNvPr id="359" name="Groepeer"/>
            <p:cNvGrpSpPr/>
            <p:nvPr/>
          </p:nvGrpSpPr>
          <p:grpSpPr>
            <a:xfrm>
              <a:off x="9045636" y="-1"/>
              <a:ext cx="2724685" cy="3963468"/>
              <a:chOff x="0" y="0"/>
              <a:chExt cx="2724683" cy="3963466"/>
            </a:xfrm>
          </p:grpSpPr>
          <p:pic>
            <p:nvPicPr>
              <p:cNvPr id="357" name="tena-wash-mousse-proskin.webp.png" descr="tena-wash-mousse-proskin.webp.png"/>
              <p:cNvPicPr>
                <a:picLocks noChangeAspect="1"/>
              </p:cNvPicPr>
              <p:nvPr/>
            </p:nvPicPr>
            <p:blipFill>
              <a:blip r:embed="rId8">
                <a:extLst/>
              </a:blip>
              <a:srcRect l="35151" t="0" r="35151" b="0"/>
              <a:stretch>
                <a:fillRect/>
              </a:stretch>
            </p:blipFill>
            <p:spPr>
              <a:xfrm>
                <a:off x="864858" y="0"/>
                <a:ext cx="994926" cy="3350357"/>
              </a:xfrm>
              <a:prstGeom prst="rect">
                <a:avLst/>
              </a:prstGeom>
              <a:ln w="12700" cap="flat">
                <a:noFill/>
                <a:miter lim="400000"/>
              </a:ln>
              <a:effectLst/>
            </p:spPr>
          </p:pic>
          <p:sp>
            <p:nvSpPr>
              <p:cNvPr id="358" name="Wasmousse"/>
              <p:cNvSpPr txBox="1"/>
              <p:nvPr/>
            </p:nvSpPr>
            <p:spPr>
              <a:xfrm>
                <a:off x="0" y="3277666"/>
                <a:ext cx="2724684"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800"/>
                </a:lvl1pPr>
              </a:lstStyle>
              <a:p>
                <a:pPr/>
                <a:r>
                  <a:t>Wasmousse</a:t>
                </a:r>
              </a:p>
            </p:txBody>
          </p:sp>
        </p:grpSp>
        <p:pic>
          <p:nvPicPr>
            <p:cNvPr id="360" name="C1_28L.jpg" descr="C1_28L.jpg"/>
            <p:cNvPicPr>
              <a:picLocks noChangeAspect="1"/>
            </p:cNvPicPr>
            <p:nvPr/>
          </p:nvPicPr>
          <p:blipFill>
            <a:blip r:embed="rId9">
              <a:extLst/>
            </a:blip>
            <a:srcRect l="6360" t="3491" r="5947" b="5946"/>
            <a:stretch>
              <a:fillRect/>
            </a:stretch>
          </p:blipFill>
          <p:spPr>
            <a:xfrm>
              <a:off x="5122333" y="1860800"/>
              <a:ext cx="4660920" cy="6541447"/>
            </a:xfrm>
            <a:custGeom>
              <a:avLst/>
              <a:gdLst/>
              <a:ahLst/>
              <a:cxnLst>
                <a:cxn ang="0">
                  <a:pos x="wd2" y="hd2"/>
                </a:cxn>
                <a:cxn ang="5400000">
                  <a:pos x="wd2" y="hd2"/>
                </a:cxn>
                <a:cxn ang="10800000">
                  <a:pos x="wd2" y="hd2"/>
                </a:cxn>
                <a:cxn ang="16200000">
                  <a:pos x="wd2" y="hd2"/>
                </a:cxn>
              </a:cxnLst>
              <a:rect l="0" t="0" r="r" b="b"/>
              <a:pathLst>
                <a:path w="21589" h="21596" fill="norm" stroke="1" extrusionOk="0">
                  <a:moveTo>
                    <a:pt x="13532" y="2"/>
                  </a:moveTo>
                  <a:cubicBezTo>
                    <a:pt x="13444" y="4"/>
                    <a:pt x="13367" y="10"/>
                    <a:pt x="13295" y="20"/>
                  </a:cubicBezTo>
                  <a:cubicBezTo>
                    <a:pt x="13271" y="24"/>
                    <a:pt x="13247" y="28"/>
                    <a:pt x="13223" y="32"/>
                  </a:cubicBezTo>
                  <a:cubicBezTo>
                    <a:pt x="13194" y="37"/>
                    <a:pt x="13164" y="41"/>
                    <a:pt x="13135" y="48"/>
                  </a:cubicBezTo>
                  <a:cubicBezTo>
                    <a:pt x="12988" y="81"/>
                    <a:pt x="12851" y="121"/>
                    <a:pt x="12727" y="160"/>
                  </a:cubicBezTo>
                  <a:cubicBezTo>
                    <a:pt x="12707" y="170"/>
                    <a:pt x="12689" y="181"/>
                    <a:pt x="12681" y="190"/>
                  </a:cubicBezTo>
                  <a:cubicBezTo>
                    <a:pt x="12668" y="206"/>
                    <a:pt x="12631" y="210"/>
                    <a:pt x="12598" y="204"/>
                  </a:cubicBezTo>
                  <a:cubicBezTo>
                    <a:pt x="12506" y="237"/>
                    <a:pt x="12430" y="269"/>
                    <a:pt x="12374" y="299"/>
                  </a:cubicBezTo>
                  <a:cubicBezTo>
                    <a:pt x="12327" y="333"/>
                    <a:pt x="12287" y="358"/>
                    <a:pt x="12262" y="367"/>
                  </a:cubicBezTo>
                  <a:lnTo>
                    <a:pt x="12245" y="378"/>
                  </a:lnTo>
                  <a:cubicBezTo>
                    <a:pt x="12293" y="422"/>
                    <a:pt x="12310" y="451"/>
                    <a:pt x="12288" y="471"/>
                  </a:cubicBezTo>
                  <a:cubicBezTo>
                    <a:pt x="12261" y="494"/>
                    <a:pt x="12216" y="513"/>
                    <a:pt x="12187" y="513"/>
                  </a:cubicBezTo>
                  <a:cubicBezTo>
                    <a:pt x="12124" y="513"/>
                    <a:pt x="12008" y="403"/>
                    <a:pt x="12008" y="344"/>
                  </a:cubicBezTo>
                  <a:cubicBezTo>
                    <a:pt x="12008" y="321"/>
                    <a:pt x="11997" y="311"/>
                    <a:pt x="11983" y="321"/>
                  </a:cubicBezTo>
                  <a:cubicBezTo>
                    <a:pt x="11968" y="332"/>
                    <a:pt x="11896" y="301"/>
                    <a:pt x="11821" y="255"/>
                  </a:cubicBezTo>
                  <a:cubicBezTo>
                    <a:pt x="11746" y="208"/>
                    <a:pt x="11655" y="167"/>
                    <a:pt x="11617" y="166"/>
                  </a:cubicBezTo>
                  <a:cubicBezTo>
                    <a:pt x="11579" y="164"/>
                    <a:pt x="11443" y="161"/>
                    <a:pt x="11317" y="159"/>
                  </a:cubicBezTo>
                  <a:cubicBezTo>
                    <a:pt x="11086" y="155"/>
                    <a:pt x="11010" y="125"/>
                    <a:pt x="11058" y="71"/>
                  </a:cubicBezTo>
                  <a:cubicBezTo>
                    <a:pt x="10929" y="102"/>
                    <a:pt x="10801" y="163"/>
                    <a:pt x="10641" y="270"/>
                  </a:cubicBezTo>
                  <a:cubicBezTo>
                    <a:pt x="10594" y="302"/>
                    <a:pt x="10534" y="333"/>
                    <a:pt x="10475" y="362"/>
                  </a:cubicBezTo>
                  <a:cubicBezTo>
                    <a:pt x="10431" y="389"/>
                    <a:pt x="10390" y="409"/>
                    <a:pt x="10372" y="409"/>
                  </a:cubicBezTo>
                  <a:cubicBezTo>
                    <a:pt x="10367" y="409"/>
                    <a:pt x="10349" y="415"/>
                    <a:pt x="10339" y="417"/>
                  </a:cubicBezTo>
                  <a:cubicBezTo>
                    <a:pt x="10310" y="428"/>
                    <a:pt x="10276" y="444"/>
                    <a:pt x="10253" y="450"/>
                  </a:cubicBezTo>
                  <a:cubicBezTo>
                    <a:pt x="10203" y="461"/>
                    <a:pt x="10163" y="473"/>
                    <a:pt x="10122" y="485"/>
                  </a:cubicBezTo>
                  <a:cubicBezTo>
                    <a:pt x="10121" y="486"/>
                    <a:pt x="10120" y="486"/>
                    <a:pt x="10118" y="487"/>
                  </a:cubicBezTo>
                  <a:cubicBezTo>
                    <a:pt x="10094" y="496"/>
                    <a:pt x="10071" y="503"/>
                    <a:pt x="10047" y="511"/>
                  </a:cubicBezTo>
                  <a:cubicBezTo>
                    <a:pt x="9900" y="567"/>
                    <a:pt x="9767" y="652"/>
                    <a:pt x="9473" y="868"/>
                  </a:cubicBezTo>
                  <a:cubicBezTo>
                    <a:pt x="9452" y="884"/>
                    <a:pt x="9433" y="894"/>
                    <a:pt x="9414" y="907"/>
                  </a:cubicBezTo>
                  <a:cubicBezTo>
                    <a:pt x="9395" y="920"/>
                    <a:pt x="9376" y="935"/>
                    <a:pt x="9356" y="949"/>
                  </a:cubicBezTo>
                  <a:cubicBezTo>
                    <a:pt x="9297" y="991"/>
                    <a:pt x="9243" y="1027"/>
                    <a:pt x="9197" y="1056"/>
                  </a:cubicBezTo>
                  <a:cubicBezTo>
                    <a:pt x="9196" y="1057"/>
                    <a:pt x="9195" y="1058"/>
                    <a:pt x="9194" y="1059"/>
                  </a:cubicBezTo>
                  <a:cubicBezTo>
                    <a:pt x="9181" y="1067"/>
                    <a:pt x="9177" y="1067"/>
                    <a:pt x="9166" y="1074"/>
                  </a:cubicBezTo>
                  <a:cubicBezTo>
                    <a:pt x="9130" y="1095"/>
                    <a:pt x="9086" y="1123"/>
                    <a:pt x="9076" y="1123"/>
                  </a:cubicBezTo>
                  <a:cubicBezTo>
                    <a:pt x="9074" y="1123"/>
                    <a:pt x="9071" y="1126"/>
                    <a:pt x="9069" y="1126"/>
                  </a:cubicBezTo>
                  <a:cubicBezTo>
                    <a:pt x="9063" y="1128"/>
                    <a:pt x="9044" y="1140"/>
                    <a:pt x="9041" y="1140"/>
                  </a:cubicBezTo>
                  <a:cubicBezTo>
                    <a:pt x="9009" y="1140"/>
                    <a:pt x="8946" y="1179"/>
                    <a:pt x="8902" y="1228"/>
                  </a:cubicBezTo>
                  <a:cubicBezTo>
                    <a:pt x="8886" y="1245"/>
                    <a:pt x="8859" y="1265"/>
                    <a:pt x="8837" y="1286"/>
                  </a:cubicBezTo>
                  <a:lnTo>
                    <a:pt x="8887" y="1372"/>
                  </a:lnTo>
                  <a:cubicBezTo>
                    <a:pt x="8941" y="1464"/>
                    <a:pt x="8941" y="1476"/>
                    <a:pt x="8865" y="1536"/>
                  </a:cubicBezTo>
                  <a:cubicBezTo>
                    <a:pt x="8820" y="1571"/>
                    <a:pt x="8795" y="1609"/>
                    <a:pt x="8810" y="1620"/>
                  </a:cubicBezTo>
                  <a:cubicBezTo>
                    <a:pt x="8825" y="1631"/>
                    <a:pt x="8800" y="1668"/>
                    <a:pt x="8754" y="1702"/>
                  </a:cubicBezTo>
                  <a:cubicBezTo>
                    <a:pt x="8683" y="1756"/>
                    <a:pt x="8681" y="1768"/>
                    <a:pt x="8734" y="1782"/>
                  </a:cubicBezTo>
                  <a:cubicBezTo>
                    <a:pt x="8801" y="1801"/>
                    <a:pt x="8821" y="1958"/>
                    <a:pt x="8760" y="1985"/>
                  </a:cubicBezTo>
                  <a:cubicBezTo>
                    <a:pt x="8740" y="1994"/>
                    <a:pt x="8713" y="2033"/>
                    <a:pt x="8699" y="2073"/>
                  </a:cubicBezTo>
                  <a:cubicBezTo>
                    <a:pt x="8685" y="2113"/>
                    <a:pt x="8631" y="2214"/>
                    <a:pt x="8580" y="2296"/>
                  </a:cubicBezTo>
                  <a:cubicBezTo>
                    <a:pt x="8528" y="2378"/>
                    <a:pt x="8476" y="2469"/>
                    <a:pt x="8462" y="2498"/>
                  </a:cubicBezTo>
                  <a:cubicBezTo>
                    <a:pt x="8448" y="2526"/>
                    <a:pt x="8416" y="2542"/>
                    <a:pt x="8394" y="2532"/>
                  </a:cubicBezTo>
                  <a:cubicBezTo>
                    <a:pt x="8369" y="2521"/>
                    <a:pt x="8354" y="2573"/>
                    <a:pt x="8354" y="2673"/>
                  </a:cubicBezTo>
                  <a:cubicBezTo>
                    <a:pt x="8354" y="2761"/>
                    <a:pt x="8329" y="2878"/>
                    <a:pt x="8297" y="2933"/>
                  </a:cubicBezTo>
                  <a:cubicBezTo>
                    <a:pt x="8241" y="3028"/>
                    <a:pt x="8203" y="3054"/>
                    <a:pt x="8179" y="3007"/>
                  </a:cubicBezTo>
                  <a:cubicBezTo>
                    <a:pt x="8163" y="3040"/>
                    <a:pt x="8141" y="3071"/>
                    <a:pt x="8104" y="3112"/>
                  </a:cubicBezTo>
                  <a:cubicBezTo>
                    <a:pt x="8068" y="3151"/>
                    <a:pt x="8036" y="3177"/>
                    <a:pt x="8008" y="3197"/>
                  </a:cubicBezTo>
                  <a:cubicBezTo>
                    <a:pt x="8005" y="3201"/>
                    <a:pt x="8004" y="3205"/>
                    <a:pt x="8001" y="3209"/>
                  </a:cubicBezTo>
                  <a:cubicBezTo>
                    <a:pt x="7952" y="3267"/>
                    <a:pt x="7896" y="3389"/>
                    <a:pt x="7878" y="3482"/>
                  </a:cubicBezTo>
                  <a:cubicBezTo>
                    <a:pt x="7874" y="3500"/>
                    <a:pt x="7864" y="3525"/>
                    <a:pt x="7855" y="3547"/>
                  </a:cubicBezTo>
                  <a:cubicBezTo>
                    <a:pt x="7886" y="3523"/>
                    <a:pt x="7910" y="3517"/>
                    <a:pt x="7933" y="3530"/>
                  </a:cubicBezTo>
                  <a:cubicBezTo>
                    <a:pt x="7987" y="3562"/>
                    <a:pt x="7977" y="3598"/>
                    <a:pt x="7883" y="3731"/>
                  </a:cubicBezTo>
                  <a:cubicBezTo>
                    <a:pt x="7712" y="3972"/>
                    <a:pt x="7654" y="4147"/>
                    <a:pt x="7718" y="4231"/>
                  </a:cubicBezTo>
                  <a:cubicBezTo>
                    <a:pt x="7747" y="4270"/>
                    <a:pt x="7776" y="4365"/>
                    <a:pt x="7784" y="4442"/>
                  </a:cubicBezTo>
                  <a:cubicBezTo>
                    <a:pt x="7806" y="4669"/>
                    <a:pt x="7829" y="4723"/>
                    <a:pt x="7955" y="4834"/>
                  </a:cubicBezTo>
                  <a:cubicBezTo>
                    <a:pt x="8108" y="4970"/>
                    <a:pt x="8365" y="5063"/>
                    <a:pt x="8515" y="5036"/>
                  </a:cubicBezTo>
                  <a:cubicBezTo>
                    <a:pt x="8679" y="5007"/>
                    <a:pt x="8713" y="5086"/>
                    <a:pt x="8751" y="5606"/>
                  </a:cubicBezTo>
                  <a:cubicBezTo>
                    <a:pt x="8784" y="6063"/>
                    <a:pt x="8806" y="6250"/>
                    <a:pt x="8854" y="6418"/>
                  </a:cubicBezTo>
                  <a:cubicBezTo>
                    <a:pt x="8870" y="6475"/>
                    <a:pt x="8892" y="6587"/>
                    <a:pt x="8903" y="6667"/>
                  </a:cubicBezTo>
                  <a:cubicBezTo>
                    <a:pt x="8922" y="6805"/>
                    <a:pt x="8867" y="6890"/>
                    <a:pt x="8804" y="6818"/>
                  </a:cubicBezTo>
                  <a:cubicBezTo>
                    <a:pt x="8788" y="6799"/>
                    <a:pt x="8729" y="6639"/>
                    <a:pt x="8675" y="6463"/>
                  </a:cubicBezTo>
                  <a:cubicBezTo>
                    <a:pt x="8621" y="6286"/>
                    <a:pt x="8544" y="6115"/>
                    <a:pt x="8503" y="6083"/>
                  </a:cubicBezTo>
                  <a:cubicBezTo>
                    <a:pt x="8459" y="6048"/>
                    <a:pt x="8443" y="6006"/>
                    <a:pt x="8466" y="5979"/>
                  </a:cubicBezTo>
                  <a:cubicBezTo>
                    <a:pt x="8497" y="5942"/>
                    <a:pt x="8491" y="5942"/>
                    <a:pt x="8427" y="5979"/>
                  </a:cubicBezTo>
                  <a:cubicBezTo>
                    <a:pt x="8334" y="6033"/>
                    <a:pt x="8290" y="5994"/>
                    <a:pt x="8322" y="5935"/>
                  </a:cubicBezTo>
                  <a:cubicBezTo>
                    <a:pt x="8316" y="5938"/>
                    <a:pt x="8309" y="5943"/>
                    <a:pt x="8302" y="5946"/>
                  </a:cubicBezTo>
                  <a:cubicBezTo>
                    <a:pt x="8289" y="5956"/>
                    <a:pt x="8276" y="5965"/>
                    <a:pt x="8258" y="5970"/>
                  </a:cubicBezTo>
                  <a:cubicBezTo>
                    <a:pt x="8245" y="5975"/>
                    <a:pt x="8228" y="5977"/>
                    <a:pt x="8214" y="5980"/>
                  </a:cubicBezTo>
                  <a:cubicBezTo>
                    <a:pt x="8218" y="5995"/>
                    <a:pt x="8219" y="6014"/>
                    <a:pt x="8219" y="6038"/>
                  </a:cubicBezTo>
                  <a:cubicBezTo>
                    <a:pt x="8219" y="6116"/>
                    <a:pt x="8199" y="6135"/>
                    <a:pt x="8124" y="6139"/>
                  </a:cubicBezTo>
                  <a:cubicBezTo>
                    <a:pt x="8091" y="6146"/>
                    <a:pt x="8053" y="6152"/>
                    <a:pt x="8014" y="6152"/>
                  </a:cubicBezTo>
                  <a:cubicBezTo>
                    <a:pt x="7952" y="6152"/>
                    <a:pt x="7902" y="6143"/>
                    <a:pt x="7865" y="6127"/>
                  </a:cubicBezTo>
                  <a:cubicBezTo>
                    <a:pt x="7822" y="6177"/>
                    <a:pt x="7820" y="6214"/>
                    <a:pt x="7855" y="6262"/>
                  </a:cubicBezTo>
                  <a:cubicBezTo>
                    <a:pt x="7900" y="6321"/>
                    <a:pt x="7879" y="6338"/>
                    <a:pt x="7701" y="6400"/>
                  </a:cubicBezTo>
                  <a:cubicBezTo>
                    <a:pt x="7471" y="6479"/>
                    <a:pt x="7479" y="6478"/>
                    <a:pt x="7447" y="6440"/>
                  </a:cubicBezTo>
                  <a:cubicBezTo>
                    <a:pt x="7437" y="6448"/>
                    <a:pt x="7424" y="6453"/>
                    <a:pt x="7414" y="6461"/>
                  </a:cubicBezTo>
                  <a:cubicBezTo>
                    <a:pt x="7308" y="6558"/>
                    <a:pt x="7256" y="6701"/>
                    <a:pt x="7253" y="6908"/>
                  </a:cubicBezTo>
                  <a:cubicBezTo>
                    <a:pt x="7251" y="6984"/>
                    <a:pt x="7254" y="7035"/>
                    <a:pt x="7260" y="7077"/>
                  </a:cubicBezTo>
                  <a:cubicBezTo>
                    <a:pt x="7286" y="7143"/>
                    <a:pt x="7327" y="7206"/>
                    <a:pt x="7385" y="7259"/>
                  </a:cubicBezTo>
                  <a:cubicBezTo>
                    <a:pt x="7450" y="7305"/>
                    <a:pt x="7552" y="7355"/>
                    <a:pt x="7633" y="7382"/>
                  </a:cubicBezTo>
                  <a:cubicBezTo>
                    <a:pt x="7632" y="7371"/>
                    <a:pt x="7640" y="7361"/>
                    <a:pt x="7657" y="7354"/>
                  </a:cubicBezTo>
                  <a:cubicBezTo>
                    <a:pt x="7721" y="7325"/>
                    <a:pt x="7902" y="7394"/>
                    <a:pt x="7909" y="7449"/>
                  </a:cubicBezTo>
                  <a:cubicBezTo>
                    <a:pt x="7911" y="7472"/>
                    <a:pt x="7927" y="7453"/>
                    <a:pt x="7946" y="7407"/>
                  </a:cubicBezTo>
                  <a:cubicBezTo>
                    <a:pt x="8015" y="7231"/>
                    <a:pt x="8161" y="7314"/>
                    <a:pt x="8207" y="7555"/>
                  </a:cubicBezTo>
                  <a:cubicBezTo>
                    <a:pt x="8215" y="7602"/>
                    <a:pt x="8248" y="7661"/>
                    <a:pt x="8280" y="7689"/>
                  </a:cubicBezTo>
                  <a:cubicBezTo>
                    <a:pt x="8327" y="7729"/>
                    <a:pt x="8324" y="7752"/>
                    <a:pt x="8254" y="7796"/>
                  </a:cubicBezTo>
                  <a:cubicBezTo>
                    <a:pt x="8246" y="7802"/>
                    <a:pt x="8239" y="7804"/>
                    <a:pt x="8232" y="7808"/>
                  </a:cubicBezTo>
                  <a:cubicBezTo>
                    <a:pt x="8277" y="7812"/>
                    <a:pt x="8341" y="7838"/>
                    <a:pt x="8409" y="7884"/>
                  </a:cubicBezTo>
                  <a:cubicBezTo>
                    <a:pt x="8438" y="7904"/>
                    <a:pt x="8465" y="7919"/>
                    <a:pt x="8492" y="7935"/>
                  </a:cubicBezTo>
                  <a:cubicBezTo>
                    <a:pt x="8550" y="7969"/>
                    <a:pt x="8602" y="7994"/>
                    <a:pt x="8650" y="8013"/>
                  </a:cubicBezTo>
                  <a:cubicBezTo>
                    <a:pt x="8720" y="8037"/>
                    <a:pt x="8787" y="8048"/>
                    <a:pt x="8863" y="8048"/>
                  </a:cubicBezTo>
                  <a:cubicBezTo>
                    <a:pt x="8904" y="8048"/>
                    <a:pt x="8950" y="8055"/>
                    <a:pt x="8993" y="8066"/>
                  </a:cubicBezTo>
                  <a:cubicBezTo>
                    <a:pt x="9119" y="8080"/>
                    <a:pt x="9273" y="8110"/>
                    <a:pt x="9418" y="8144"/>
                  </a:cubicBezTo>
                  <a:cubicBezTo>
                    <a:pt x="9574" y="8153"/>
                    <a:pt x="9651" y="8200"/>
                    <a:pt x="9823" y="8390"/>
                  </a:cubicBezTo>
                  <a:cubicBezTo>
                    <a:pt x="9831" y="8400"/>
                    <a:pt x="9839" y="8405"/>
                    <a:pt x="9848" y="8416"/>
                  </a:cubicBezTo>
                  <a:cubicBezTo>
                    <a:pt x="9851" y="8419"/>
                    <a:pt x="9851" y="8421"/>
                    <a:pt x="9854" y="8424"/>
                  </a:cubicBezTo>
                  <a:lnTo>
                    <a:pt x="9995" y="8583"/>
                  </a:lnTo>
                  <a:lnTo>
                    <a:pt x="9918" y="8707"/>
                  </a:lnTo>
                  <a:cubicBezTo>
                    <a:pt x="9902" y="8741"/>
                    <a:pt x="9876" y="8778"/>
                    <a:pt x="9845" y="8817"/>
                  </a:cubicBezTo>
                  <a:cubicBezTo>
                    <a:pt x="9844" y="8817"/>
                    <a:pt x="9843" y="8818"/>
                    <a:pt x="9843" y="8818"/>
                  </a:cubicBezTo>
                  <a:cubicBezTo>
                    <a:pt x="9826" y="8838"/>
                    <a:pt x="9812" y="8857"/>
                    <a:pt x="9789" y="8879"/>
                  </a:cubicBezTo>
                  <a:cubicBezTo>
                    <a:pt x="9788" y="8880"/>
                    <a:pt x="9785" y="8881"/>
                    <a:pt x="9784" y="8883"/>
                  </a:cubicBezTo>
                  <a:cubicBezTo>
                    <a:pt x="9777" y="8890"/>
                    <a:pt x="9769" y="8893"/>
                    <a:pt x="9762" y="8900"/>
                  </a:cubicBezTo>
                  <a:cubicBezTo>
                    <a:pt x="9756" y="8904"/>
                    <a:pt x="9750" y="8908"/>
                    <a:pt x="9743" y="8913"/>
                  </a:cubicBezTo>
                  <a:cubicBezTo>
                    <a:pt x="9722" y="8930"/>
                    <a:pt x="9701" y="8949"/>
                    <a:pt x="9677" y="8963"/>
                  </a:cubicBezTo>
                  <a:cubicBezTo>
                    <a:pt x="9676" y="8963"/>
                    <a:pt x="9676" y="8963"/>
                    <a:pt x="9675" y="8964"/>
                  </a:cubicBezTo>
                  <a:cubicBezTo>
                    <a:pt x="9674" y="8965"/>
                    <a:pt x="9672" y="8966"/>
                    <a:pt x="9670" y="8966"/>
                  </a:cubicBezTo>
                  <a:cubicBezTo>
                    <a:pt x="9656" y="8974"/>
                    <a:pt x="9641" y="8982"/>
                    <a:pt x="9626" y="8989"/>
                  </a:cubicBezTo>
                  <a:cubicBezTo>
                    <a:pt x="9506" y="9049"/>
                    <a:pt x="9372" y="9084"/>
                    <a:pt x="9293" y="9062"/>
                  </a:cubicBezTo>
                  <a:cubicBezTo>
                    <a:pt x="9262" y="9054"/>
                    <a:pt x="9092" y="9058"/>
                    <a:pt x="8914" y="9073"/>
                  </a:cubicBezTo>
                  <a:cubicBezTo>
                    <a:pt x="8851" y="9078"/>
                    <a:pt x="8804" y="9079"/>
                    <a:pt x="8753" y="9080"/>
                  </a:cubicBezTo>
                  <a:cubicBezTo>
                    <a:pt x="8743" y="9082"/>
                    <a:pt x="8696" y="9082"/>
                    <a:pt x="8692" y="9083"/>
                  </a:cubicBezTo>
                  <a:cubicBezTo>
                    <a:pt x="8688" y="9084"/>
                    <a:pt x="8680" y="9083"/>
                    <a:pt x="8675" y="9083"/>
                  </a:cubicBezTo>
                  <a:cubicBezTo>
                    <a:pt x="8672" y="9083"/>
                    <a:pt x="8668" y="9083"/>
                    <a:pt x="8664" y="9083"/>
                  </a:cubicBezTo>
                  <a:cubicBezTo>
                    <a:pt x="8638" y="9084"/>
                    <a:pt x="8607" y="9081"/>
                    <a:pt x="8569" y="9073"/>
                  </a:cubicBezTo>
                  <a:cubicBezTo>
                    <a:pt x="8565" y="9071"/>
                    <a:pt x="8551" y="9071"/>
                    <a:pt x="8549" y="9070"/>
                  </a:cubicBezTo>
                  <a:cubicBezTo>
                    <a:pt x="8547" y="9069"/>
                    <a:pt x="8545" y="9069"/>
                    <a:pt x="8543" y="9069"/>
                  </a:cubicBezTo>
                  <a:cubicBezTo>
                    <a:pt x="8435" y="9064"/>
                    <a:pt x="8331" y="9066"/>
                    <a:pt x="8234" y="9074"/>
                  </a:cubicBezTo>
                  <a:cubicBezTo>
                    <a:pt x="8229" y="9075"/>
                    <a:pt x="8223" y="9077"/>
                    <a:pt x="8219" y="9079"/>
                  </a:cubicBezTo>
                  <a:cubicBezTo>
                    <a:pt x="8204" y="9086"/>
                    <a:pt x="8190" y="9092"/>
                    <a:pt x="8161" y="9096"/>
                  </a:cubicBezTo>
                  <a:cubicBezTo>
                    <a:pt x="8145" y="9100"/>
                    <a:pt x="8131" y="9100"/>
                    <a:pt x="8117" y="9100"/>
                  </a:cubicBezTo>
                  <a:cubicBezTo>
                    <a:pt x="8101" y="9101"/>
                    <a:pt x="8088" y="9104"/>
                    <a:pt x="8072" y="9104"/>
                  </a:cubicBezTo>
                  <a:cubicBezTo>
                    <a:pt x="8056" y="9104"/>
                    <a:pt x="8037" y="9106"/>
                    <a:pt x="8015" y="9111"/>
                  </a:cubicBezTo>
                  <a:cubicBezTo>
                    <a:pt x="8010" y="9112"/>
                    <a:pt x="8003" y="9113"/>
                    <a:pt x="7997" y="9115"/>
                  </a:cubicBezTo>
                  <a:cubicBezTo>
                    <a:pt x="7898" y="9137"/>
                    <a:pt x="7767" y="9194"/>
                    <a:pt x="7668" y="9252"/>
                  </a:cubicBezTo>
                  <a:cubicBezTo>
                    <a:pt x="7630" y="9283"/>
                    <a:pt x="7589" y="9323"/>
                    <a:pt x="7541" y="9379"/>
                  </a:cubicBezTo>
                  <a:cubicBezTo>
                    <a:pt x="7525" y="9405"/>
                    <a:pt x="7503" y="9435"/>
                    <a:pt x="7475" y="9468"/>
                  </a:cubicBezTo>
                  <a:cubicBezTo>
                    <a:pt x="7453" y="9502"/>
                    <a:pt x="7428" y="9538"/>
                    <a:pt x="7398" y="9577"/>
                  </a:cubicBezTo>
                  <a:cubicBezTo>
                    <a:pt x="7328" y="9666"/>
                    <a:pt x="7210" y="9858"/>
                    <a:pt x="7137" y="10002"/>
                  </a:cubicBezTo>
                  <a:cubicBezTo>
                    <a:pt x="7117" y="10041"/>
                    <a:pt x="7086" y="10082"/>
                    <a:pt x="7061" y="10122"/>
                  </a:cubicBezTo>
                  <a:cubicBezTo>
                    <a:pt x="7040" y="10157"/>
                    <a:pt x="7021" y="10191"/>
                    <a:pt x="6999" y="10224"/>
                  </a:cubicBezTo>
                  <a:cubicBezTo>
                    <a:pt x="6973" y="10262"/>
                    <a:pt x="6951" y="10296"/>
                    <a:pt x="6923" y="10332"/>
                  </a:cubicBezTo>
                  <a:cubicBezTo>
                    <a:pt x="6874" y="10399"/>
                    <a:pt x="6822" y="10459"/>
                    <a:pt x="6773" y="10513"/>
                  </a:cubicBezTo>
                  <a:cubicBezTo>
                    <a:pt x="6760" y="10527"/>
                    <a:pt x="6747" y="10543"/>
                    <a:pt x="6734" y="10556"/>
                  </a:cubicBezTo>
                  <a:cubicBezTo>
                    <a:pt x="6733" y="10557"/>
                    <a:pt x="6732" y="10560"/>
                    <a:pt x="6730" y="10561"/>
                  </a:cubicBezTo>
                  <a:cubicBezTo>
                    <a:pt x="6729" y="10562"/>
                    <a:pt x="6728" y="10562"/>
                    <a:pt x="6727" y="10564"/>
                  </a:cubicBezTo>
                  <a:cubicBezTo>
                    <a:pt x="6599" y="10694"/>
                    <a:pt x="6490" y="10769"/>
                    <a:pt x="6464" y="10714"/>
                  </a:cubicBezTo>
                  <a:cubicBezTo>
                    <a:pt x="6453" y="10691"/>
                    <a:pt x="6435" y="10469"/>
                    <a:pt x="6427" y="10222"/>
                  </a:cubicBezTo>
                  <a:cubicBezTo>
                    <a:pt x="6416" y="9900"/>
                    <a:pt x="6392" y="9747"/>
                    <a:pt x="6346" y="9686"/>
                  </a:cubicBezTo>
                  <a:cubicBezTo>
                    <a:pt x="6311" y="9639"/>
                    <a:pt x="6121" y="9495"/>
                    <a:pt x="5923" y="9367"/>
                  </a:cubicBezTo>
                  <a:lnTo>
                    <a:pt x="5593" y="9153"/>
                  </a:lnTo>
                  <a:lnTo>
                    <a:pt x="5065" y="9132"/>
                  </a:lnTo>
                  <a:cubicBezTo>
                    <a:pt x="5055" y="9131"/>
                    <a:pt x="5040" y="9129"/>
                    <a:pt x="5030" y="9129"/>
                  </a:cubicBezTo>
                  <a:cubicBezTo>
                    <a:pt x="5024" y="9129"/>
                    <a:pt x="5014" y="9129"/>
                    <a:pt x="5008" y="9129"/>
                  </a:cubicBezTo>
                  <a:cubicBezTo>
                    <a:pt x="4874" y="9132"/>
                    <a:pt x="4751" y="9130"/>
                    <a:pt x="4714" y="9118"/>
                  </a:cubicBezTo>
                  <a:cubicBezTo>
                    <a:pt x="4709" y="9117"/>
                    <a:pt x="4694" y="9116"/>
                    <a:pt x="4688" y="9115"/>
                  </a:cubicBezTo>
                  <a:cubicBezTo>
                    <a:pt x="4504" y="9105"/>
                    <a:pt x="4314" y="9092"/>
                    <a:pt x="4148" y="9075"/>
                  </a:cubicBezTo>
                  <a:cubicBezTo>
                    <a:pt x="4135" y="9074"/>
                    <a:pt x="4127" y="9074"/>
                    <a:pt x="4114" y="9073"/>
                  </a:cubicBezTo>
                  <a:cubicBezTo>
                    <a:pt x="4076" y="9070"/>
                    <a:pt x="4024" y="9068"/>
                    <a:pt x="3989" y="9065"/>
                  </a:cubicBezTo>
                  <a:lnTo>
                    <a:pt x="3710" y="9041"/>
                  </a:lnTo>
                  <a:cubicBezTo>
                    <a:pt x="3569" y="9034"/>
                    <a:pt x="3464" y="9033"/>
                    <a:pt x="3409" y="9042"/>
                  </a:cubicBezTo>
                  <a:lnTo>
                    <a:pt x="3337" y="9084"/>
                  </a:lnTo>
                  <a:cubicBezTo>
                    <a:pt x="3321" y="9104"/>
                    <a:pt x="3258" y="9144"/>
                    <a:pt x="3171" y="9188"/>
                  </a:cubicBezTo>
                  <a:cubicBezTo>
                    <a:pt x="3061" y="9260"/>
                    <a:pt x="2948" y="9351"/>
                    <a:pt x="2909" y="9409"/>
                  </a:cubicBezTo>
                  <a:cubicBezTo>
                    <a:pt x="2904" y="9417"/>
                    <a:pt x="2900" y="9422"/>
                    <a:pt x="2896" y="9429"/>
                  </a:cubicBezTo>
                  <a:cubicBezTo>
                    <a:pt x="2825" y="9566"/>
                    <a:pt x="2760" y="9575"/>
                    <a:pt x="2364" y="9512"/>
                  </a:cubicBezTo>
                  <a:cubicBezTo>
                    <a:pt x="2153" y="9478"/>
                    <a:pt x="1777" y="9427"/>
                    <a:pt x="1532" y="9399"/>
                  </a:cubicBezTo>
                  <a:cubicBezTo>
                    <a:pt x="1108" y="9351"/>
                    <a:pt x="869" y="9299"/>
                    <a:pt x="445" y="9163"/>
                  </a:cubicBezTo>
                  <a:cubicBezTo>
                    <a:pt x="343" y="9130"/>
                    <a:pt x="202" y="9104"/>
                    <a:pt x="131" y="9104"/>
                  </a:cubicBezTo>
                  <a:cubicBezTo>
                    <a:pt x="106" y="9104"/>
                    <a:pt x="88" y="9104"/>
                    <a:pt x="72" y="9105"/>
                  </a:cubicBezTo>
                  <a:cubicBezTo>
                    <a:pt x="26" y="9113"/>
                    <a:pt x="10" y="9136"/>
                    <a:pt x="2" y="9181"/>
                  </a:cubicBezTo>
                  <a:cubicBezTo>
                    <a:pt x="2" y="9191"/>
                    <a:pt x="0" y="9197"/>
                    <a:pt x="0" y="9209"/>
                  </a:cubicBezTo>
                  <a:cubicBezTo>
                    <a:pt x="0" y="9218"/>
                    <a:pt x="6" y="9228"/>
                    <a:pt x="8" y="9238"/>
                  </a:cubicBezTo>
                  <a:cubicBezTo>
                    <a:pt x="19" y="9299"/>
                    <a:pt x="65" y="9364"/>
                    <a:pt x="140" y="9426"/>
                  </a:cubicBezTo>
                  <a:cubicBezTo>
                    <a:pt x="240" y="9501"/>
                    <a:pt x="406" y="9585"/>
                    <a:pt x="546" y="9639"/>
                  </a:cubicBezTo>
                  <a:cubicBezTo>
                    <a:pt x="581" y="9650"/>
                    <a:pt x="615" y="9662"/>
                    <a:pt x="651" y="9671"/>
                  </a:cubicBezTo>
                  <a:cubicBezTo>
                    <a:pt x="674" y="9677"/>
                    <a:pt x="701" y="9686"/>
                    <a:pt x="717" y="9687"/>
                  </a:cubicBezTo>
                  <a:cubicBezTo>
                    <a:pt x="719" y="9687"/>
                    <a:pt x="723" y="9688"/>
                    <a:pt x="725" y="9688"/>
                  </a:cubicBezTo>
                  <a:cubicBezTo>
                    <a:pt x="727" y="9688"/>
                    <a:pt x="745" y="9693"/>
                    <a:pt x="748" y="9694"/>
                  </a:cubicBezTo>
                  <a:cubicBezTo>
                    <a:pt x="815" y="9700"/>
                    <a:pt x="1040" y="9754"/>
                    <a:pt x="1287" y="9825"/>
                  </a:cubicBezTo>
                  <a:cubicBezTo>
                    <a:pt x="1418" y="9862"/>
                    <a:pt x="1572" y="9900"/>
                    <a:pt x="1714" y="9932"/>
                  </a:cubicBezTo>
                  <a:cubicBezTo>
                    <a:pt x="1855" y="9964"/>
                    <a:pt x="1986" y="9991"/>
                    <a:pt x="2070" y="10003"/>
                  </a:cubicBezTo>
                  <a:cubicBezTo>
                    <a:pt x="2084" y="10005"/>
                    <a:pt x="2091" y="10006"/>
                    <a:pt x="2103" y="10008"/>
                  </a:cubicBezTo>
                  <a:cubicBezTo>
                    <a:pt x="2239" y="10029"/>
                    <a:pt x="2318" y="10041"/>
                    <a:pt x="2359" y="10064"/>
                  </a:cubicBezTo>
                  <a:cubicBezTo>
                    <a:pt x="2371" y="10069"/>
                    <a:pt x="2394" y="10073"/>
                    <a:pt x="2397" y="10076"/>
                  </a:cubicBezTo>
                  <a:cubicBezTo>
                    <a:pt x="2405" y="10085"/>
                    <a:pt x="2404" y="10104"/>
                    <a:pt x="2399" y="10127"/>
                  </a:cubicBezTo>
                  <a:cubicBezTo>
                    <a:pt x="2399" y="10128"/>
                    <a:pt x="2400" y="10128"/>
                    <a:pt x="2399" y="10129"/>
                  </a:cubicBezTo>
                  <a:cubicBezTo>
                    <a:pt x="2401" y="10145"/>
                    <a:pt x="2399" y="10164"/>
                    <a:pt x="2392" y="10184"/>
                  </a:cubicBezTo>
                  <a:cubicBezTo>
                    <a:pt x="2386" y="10220"/>
                    <a:pt x="2377" y="10261"/>
                    <a:pt x="2364" y="10321"/>
                  </a:cubicBezTo>
                  <a:cubicBezTo>
                    <a:pt x="2357" y="10355"/>
                    <a:pt x="2357" y="10378"/>
                    <a:pt x="2361" y="10399"/>
                  </a:cubicBezTo>
                  <a:cubicBezTo>
                    <a:pt x="2369" y="10409"/>
                    <a:pt x="2375" y="10419"/>
                    <a:pt x="2386" y="10431"/>
                  </a:cubicBezTo>
                  <a:cubicBezTo>
                    <a:pt x="2407" y="10454"/>
                    <a:pt x="2443" y="10480"/>
                    <a:pt x="2482" y="10505"/>
                  </a:cubicBezTo>
                  <a:cubicBezTo>
                    <a:pt x="2501" y="10515"/>
                    <a:pt x="2516" y="10524"/>
                    <a:pt x="2541" y="10536"/>
                  </a:cubicBezTo>
                  <a:cubicBezTo>
                    <a:pt x="2567" y="10550"/>
                    <a:pt x="2592" y="10565"/>
                    <a:pt x="2616" y="10574"/>
                  </a:cubicBezTo>
                  <a:lnTo>
                    <a:pt x="2767" y="10629"/>
                  </a:lnTo>
                  <a:lnTo>
                    <a:pt x="2622" y="10739"/>
                  </a:lnTo>
                  <a:cubicBezTo>
                    <a:pt x="2566" y="10782"/>
                    <a:pt x="2533" y="10815"/>
                    <a:pt x="2502" y="10848"/>
                  </a:cubicBezTo>
                  <a:cubicBezTo>
                    <a:pt x="2485" y="10875"/>
                    <a:pt x="2468" y="10902"/>
                    <a:pt x="2465" y="10923"/>
                  </a:cubicBezTo>
                  <a:cubicBezTo>
                    <a:pt x="2456" y="11012"/>
                    <a:pt x="2460" y="11014"/>
                    <a:pt x="2739" y="11033"/>
                  </a:cubicBezTo>
                  <a:cubicBezTo>
                    <a:pt x="2804" y="11037"/>
                    <a:pt x="2872" y="11046"/>
                    <a:pt x="2936" y="11055"/>
                  </a:cubicBezTo>
                  <a:cubicBezTo>
                    <a:pt x="3027" y="11068"/>
                    <a:pt x="3109" y="11084"/>
                    <a:pt x="3149" y="11100"/>
                  </a:cubicBezTo>
                  <a:cubicBezTo>
                    <a:pt x="3183" y="11113"/>
                    <a:pt x="3213" y="11122"/>
                    <a:pt x="3241" y="11127"/>
                  </a:cubicBezTo>
                  <a:cubicBezTo>
                    <a:pt x="3264" y="11131"/>
                    <a:pt x="3289" y="11129"/>
                    <a:pt x="3315" y="11127"/>
                  </a:cubicBezTo>
                  <a:cubicBezTo>
                    <a:pt x="3339" y="11124"/>
                    <a:pt x="3362" y="11121"/>
                    <a:pt x="3396" y="11111"/>
                  </a:cubicBezTo>
                  <a:cubicBezTo>
                    <a:pt x="3437" y="11100"/>
                    <a:pt x="3490" y="11082"/>
                    <a:pt x="3557" y="11060"/>
                  </a:cubicBezTo>
                  <a:cubicBezTo>
                    <a:pt x="3568" y="11057"/>
                    <a:pt x="3575" y="11056"/>
                    <a:pt x="3585" y="11052"/>
                  </a:cubicBezTo>
                  <a:cubicBezTo>
                    <a:pt x="3608" y="11044"/>
                    <a:pt x="3625" y="11040"/>
                    <a:pt x="3651" y="11030"/>
                  </a:cubicBezTo>
                  <a:cubicBezTo>
                    <a:pt x="3701" y="11012"/>
                    <a:pt x="3752" y="10996"/>
                    <a:pt x="3796" y="10984"/>
                  </a:cubicBezTo>
                  <a:cubicBezTo>
                    <a:pt x="3818" y="10977"/>
                    <a:pt x="3840" y="10974"/>
                    <a:pt x="3861" y="10972"/>
                  </a:cubicBezTo>
                  <a:cubicBezTo>
                    <a:pt x="3870" y="10971"/>
                    <a:pt x="3886" y="10967"/>
                    <a:pt x="3892" y="10967"/>
                  </a:cubicBezTo>
                  <a:cubicBezTo>
                    <a:pt x="3929" y="10967"/>
                    <a:pt x="3958" y="10952"/>
                    <a:pt x="3958" y="10936"/>
                  </a:cubicBezTo>
                  <a:cubicBezTo>
                    <a:pt x="3958" y="10919"/>
                    <a:pt x="4032" y="10880"/>
                    <a:pt x="4122" y="10848"/>
                  </a:cubicBezTo>
                  <a:cubicBezTo>
                    <a:pt x="4254" y="10800"/>
                    <a:pt x="4375" y="10754"/>
                    <a:pt x="4488" y="10709"/>
                  </a:cubicBezTo>
                  <a:cubicBezTo>
                    <a:pt x="4592" y="10667"/>
                    <a:pt x="4688" y="10627"/>
                    <a:pt x="4778" y="10586"/>
                  </a:cubicBezTo>
                  <a:cubicBezTo>
                    <a:pt x="4779" y="10585"/>
                    <a:pt x="4779" y="10585"/>
                    <a:pt x="4780" y="10585"/>
                  </a:cubicBezTo>
                  <a:cubicBezTo>
                    <a:pt x="4872" y="10543"/>
                    <a:pt x="4956" y="10501"/>
                    <a:pt x="5037" y="10458"/>
                  </a:cubicBezTo>
                  <a:cubicBezTo>
                    <a:pt x="5119" y="10414"/>
                    <a:pt x="5199" y="10369"/>
                    <a:pt x="5276" y="10321"/>
                  </a:cubicBezTo>
                  <a:cubicBezTo>
                    <a:pt x="5303" y="10305"/>
                    <a:pt x="5313" y="10300"/>
                    <a:pt x="5337" y="10286"/>
                  </a:cubicBezTo>
                  <a:cubicBezTo>
                    <a:pt x="5504" y="10183"/>
                    <a:pt x="5655" y="10103"/>
                    <a:pt x="5677" y="10108"/>
                  </a:cubicBezTo>
                  <a:cubicBezTo>
                    <a:pt x="5706" y="10114"/>
                    <a:pt x="5707" y="10182"/>
                    <a:pt x="5694" y="10294"/>
                  </a:cubicBezTo>
                  <a:cubicBezTo>
                    <a:pt x="5687" y="10363"/>
                    <a:pt x="5675" y="10446"/>
                    <a:pt x="5651" y="10564"/>
                  </a:cubicBezTo>
                  <a:cubicBezTo>
                    <a:pt x="5636" y="10641"/>
                    <a:pt x="5623" y="10720"/>
                    <a:pt x="5611" y="10800"/>
                  </a:cubicBezTo>
                  <a:cubicBezTo>
                    <a:pt x="5590" y="10962"/>
                    <a:pt x="5577" y="11123"/>
                    <a:pt x="5585" y="11217"/>
                  </a:cubicBezTo>
                  <a:cubicBezTo>
                    <a:pt x="5590" y="11278"/>
                    <a:pt x="5600" y="11341"/>
                    <a:pt x="5609" y="11402"/>
                  </a:cubicBezTo>
                  <a:cubicBezTo>
                    <a:pt x="5617" y="11439"/>
                    <a:pt x="5624" y="11473"/>
                    <a:pt x="5633" y="11510"/>
                  </a:cubicBezTo>
                  <a:cubicBezTo>
                    <a:pt x="5634" y="11512"/>
                    <a:pt x="5634" y="11516"/>
                    <a:pt x="5635" y="11519"/>
                  </a:cubicBezTo>
                  <a:cubicBezTo>
                    <a:pt x="5651" y="11569"/>
                    <a:pt x="5666" y="11625"/>
                    <a:pt x="5677" y="11677"/>
                  </a:cubicBezTo>
                  <a:cubicBezTo>
                    <a:pt x="5722" y="11822"/>
                    <a:pt x="5772" y="11941"/>
                    <a:pt x="5811" y="11968"/>
                  </a:cubicBezTo>
                  <a:cubicBezTo>
                    <a:pt x="5862" y="11983"/>
                    <a:pt x="5928" y="11992"/>
                    <a:pt x="6028" y="11992"/>
                  </a:cubicBezTo>
                  <a:cubicBezTo>
                    <a:pt x="6073" y="11992"/>
                    <a:pt x="6110" y="11990"/>
                    <a:pt x="6146" y="11987"/>
                  </a:cubicBezTo>
                  <a:cubicBezTo>
                    <a:pt x="6330" y="11949"/>
                    <a:pt x="6553" y="11854"/>
                    <a:pt x="6784" y="11717"/>
                  </a:cubicBezTo>
                  <a:cubicBezTo>
                    <a:pt x="6968" y="11601"/>
                    <a:pt x="7170" y="11452"/>
                    <a:pt x="7339" y="11312"/>
                  </a:cubicBezTo>
                  <a:cubicBezTo>
                    <a:pt x="7406" y="11254"/>
                    <a:pt x="7473" y="11194"/>
                    <a:pt x="7536" y="11131"/>
                  </a:cubicBezTo>
                  <a:cubicBezTo>
                    <a:pt x="7555" y="11111"/>
                    <a:pt x="7570" y="11102"/>
                    <a:pt x="7589" y="11084"/>
                  </a:cubicBezTo>
                  <a:cubicBezTo>
                    <a:pt x="7680" y="10986"/>
                    <a:pt x="7764" y="10904"/>
                    <a:pt x="7773" y="10904"/>
                  </a:cubicBezTo>
                  <a:cubicBezTo>
                    <a:pt x="7782" y="10904"/>
                    <a:pt x="7791" y="10914"/>
                    <a:pt x="7800" y="10927"/>
                  </a:cubicBezTo>
                  <a:cubicBezTo>
                    <a:pt x="7804" y="10926"/>
                    <a:pt x="7809" y="10924"/>
                    <a:pt x="7811" y="10925"/>
                  </a:cubicBezTo>
                  <a:cubicBezTo>
                    <a:pt x="7834" y="10941"/>
                    <a:pt x="7877" y="11118"/>
                    <a:pt x="7905" y="11317"/>
                  </a:cubicBezTo>
                  <a:cubicBezTo>
                    <a:pt x="7933" y="11516"/>
                    <a:pt x="8001" y="11874"/>
                    <a:pt x="8056" y="12112"/>
                  </a:cubicBezTo>
                  <a:cubicBezTo>
                    <a:pt x="8098" y="12294"/>
                    <a:pt x="8123" y="12424"/>
                    <a:pt x="8133" y="12560"/>
                  </a:cubicBezTo>
                  <a:cubicBezTo>
                    <a:pt x="8138" y="12611"/>
                    <a:pt x="8137" y="12661"/>
                    <a:pt x="8137" y="12712"/>
                  </a:cubicBezTo>
                  <a:cubicBezTo>
                    <a:pt x="8137" y="12731"/>
                    <a:pt x="8139" y="12747"/>
                    <a:pt x="8139" y="12766"/>
                  </a:cubicBezTo>
                  <a:cubicBezTo>
                    <a:pt x="8139" y="12767"/>
                    <a:pt x="8139" y="12769"/>
                    <a:pt x="8139" y="12770"/>
                  </a:cubicBezTo>
                  <a:cubicBezTo>
                    <a:pt x="8138" y="12778"/>
                    <a:pt x="8137" y="12788"/>
                    <a:pt x="8137" y="12796"/>
                  </a:cubicBezTo>
                  <a:cubicBezTo>
                    <a:pt x="8135" y="12866"/>
                    <a:pt x="8131" y="12939"/>
                    <a:pt x="8126" y="13028"/>
                  </a:cubicBezTo>
                  <a:cubicBezTo>
                    <a:pt x="8109" y="13288"/>
                    <a:pt x="8114" y="13477"/>
                    <a:pt x="8135" y="13539"/>
                  </a:cubicBezTo>
                  <a:cubicBezTo>
                    <a:pt x="8141" y="13551"/>
                    <a:pt x="8147" y="13563"/>
                    <a:pt x="8155" y="13572"/>
                  </a:cubicBezTo>
                  <a:cubicBezTo>
                    <a:pt x="8191" y="13599"/>
                    <a:pt x="8287" y="13632"/>
                    <a:pt x="8389" y="13651"/>
                  </a:cubicBezTo>
                  <a:lnTo>
                    <a:pt x="8464" y="13664"/>
                  </a:lnTo>
                  <a:cubicBezTo>
                    <a:pt x="8484" y="13667"/>
                    <a:pt x="8504" y="13670"/>
                    <a:pt x="8519" y="13673"/>
                  </a:cubicBezTo>
                  <a:lnTo>
                    <a:pt x="8589" y="13686"/>
                  </a:lnTo>
                  <a:lnTo>
                    <a:pt x="8589" y="13702"/>
                  </a:lnTo>
                  <a:cubicBezTo>
                    <a:pt x="8607" y="13719"/>
                    <a:pt x="8606" y="13744"/>
                    <a:pt x="8593" y="13780"/>
                  </a:cubicBezTo>
                  <a:lnTo>
                    <a:pt x="8607" y="14100"/>
                  </a:lnTo>
                  <a:cubicBezTo>
                    <a:pt x="8611" y="14174"/>
                    <a:pt x="8616" y="14225"/>
                    <a:pt x="8620" y="14277"/>
                  </a:cubicBezTo>
                  <a:cubicBezTo>
                    <a:pt x="8622" y="14293"/>
                    <a:pt x="8624" y="14307"/>
                    <a:pt x="8626" y="14323"/>
                  </a:cubicBezTo>
                  <a:cubicBezTo>
                    <a:pt x="8652" y="14457"/>
                    <a:pt x="8680" y="14554"/>
                    <a:pt x="8723" y="14637"/>
                  </a:cubicBezTo>
                  <a:cubicBezTo>
                    <a:pt x="8748" y="14677"/>
                    <a:pt x="8777" y="14719"/>
                    <a:pt x="8817" y="14775"/>
                  </a:cubicBezTo>
                  <a:cubicBezTo>
                    <a:pt x="8921" y="14918"/>
                    <a:pt x="9077" y="15184"/>
                    <a:pt x="9164" y="15364"/>
                  </a:cubicBezTo>
                  <a:cubicBezTo>
                    <a:pt x="9252" y="15545"/>
                    <a:pt x="9396" y="15819"/>
                    <a:pt x="9484" y="15971"/>
                  </a:cubicBezTo>
                  <a:cubicBezTo>
                    <a:pt x="9525" y="16042"/>
                    <a:pt x="9576" y="16138"/>
                    <a:pt x="9628" y="16248"/>
                  </a:cubicBezTo>
                  <a:cubicBezTo>
                    <a:pt x="9646" y="16284"/>
                    <a:pt x="9661" y="16325"/>
                    <a:pt x="9679" y="16364"/>
                  </a:cubicBezTo>
                  <a:cubicBezTo>
                    <a:pt x="9703" y="16412"/>
                    <a:pt x="9716" y="16447"/>
                    <a:pt x="9734" y="16489"/>
                  </a:cubicBezTo>
                  <a:cubicBezTo>
                    <a:pt x="9814" y="16664"/>
                    <a:pt x="9874" y="16810"/>
                    <a:pt x="9922" y="16942"/>
                  </a:cubicBezTo>
                  <a:cubicBezTo>
                    <a:pt x="9947" y="16995"/>
                    <a:pt x="9979" y="17078"/>
                    <a:pt x="10008" y="17175"/>
                  </a:cubicBezTo>
                  <a:cubicBezTo>
                    <a:pt x="10023" y="17212"/>
                    <a:pt x="10039" y="17250"/>
                    <a:pt x="10052" y="17287"/>
                  </a:cubicBezTo>
                  <a:cubicBezTo>
                    <a:pt x="10093" y="17401"/>
                    <a:pt x="10195" y="17658"/>
                    <a:pt x="10280" y="17858"/>
                  </a:cubicBezTo>
                  <a:cubicBezTo>
                    <a:pt x="10290" y="17880"/>
                    <a:pt x="10294" y="17892"/>
                    <a:pt x="10302" y="17912"/>
                  </a:cubicBezTo>
                  <a:cubicBezTo>
                    <a:pt x="10325" y="17963"/>
                    <a:pt x="10335" y="17987"/>
                    <a:pt x="10361" y="18044"/>
                  </a:cubicBezTo>
                  <a:cubicBezTo>
                    <a:pt x="10433" y="18204"/>
                    <a:pt x="10445" y="18288"/>
                    <a:pt x="10424" y="18463"/>
                  </a:cubicBezTo>
                  <a:cubicBezTo>
                    <a:pt x="10392" y="18718"/>
                    <a:pt x="10229" y="19376"/>
                    <a:pt x="10181" y="19442"/>
                  </a:cubicBezTo>
                  <a:cubicBezTo>
                    <a:pt x="10180" y="19444"/>
                    <a:pt x="10174" y="19447"/>
                    <a:pt x="10172" y="19448"/>
                  </a:cubicBezTo>
                  <a:cubicBezTo>
                    <a:pt x="10167" y="19459"/>
                    <a:pt x="10159" y="19486"/>
                    <a:pt x="10155" y="19490"/>
                  </a:cubicBezTo>
                  <a:cubicBezTo>
                    <a:pt x="10142" y="19506"/>
                    <a:pt x="10082" y="19518"/>
                    <a:pt x="10021" y="19518"/>
                  </a:cubicBezTo>
                  <a:cubicBezTo>
                    <a:pt x="10000" y="19518"/>
                    <a:pt x="9981" y="19525"/>
                    <a:pt x="9962" y="19528"/>
                  </a:cubicBezTo>
                  <a:cubicBezTo>
                    <a:pt x="9888" y="19554"/>
                    <a:pt x="9814" y="19613"/>
                    <a:pt x="9709" y="19724"/>
                  </a:cubicBezTo>
                  <a:cubicBezTo>
                    <a:pt x="9698" y="19737"/>
                    <a:pt x="9688" y="19754"/>
                    <a:pt x="9677" y="19768"/>
                  </a:cubicBezTo>
                  <a:cubicBezTo>
                    <a:pt x="9674" y="19790"/>
                    <a:pt x="9664" y="19814"/>
                    <a:pt x="9648" y="19835"/>
                  </a:cubicBezTo>
                  <a:cubicBezTo>
                    <a:pt x="9609" y="19886"/>
                    <a:pt x="9601" y="20001"/>
                    <a:pt x="9622" y="20185"/>
                  </a:cubicBezTo>
                  <a:cubicBezTo>
                    <a:pt x="9627" y="20226"/>
                    <a:pt x="9622" y="20255"/>
                    <a:pt x="9624" y="20291"/>
                  </a:cubicBezTo>
                  <a:cubicBezTo>
                    <a:pt x="9632" y="20321"/>
                    <a:pt x="9635" y="20363"/>
                    <a:pt x="9629" y="20415"/>
                  </a:cubicBezTo>
                  <a:cubicBezTo>
                    <a:pt x="9624" y="20505"/>
                    <a:pt x="9608" y="20591"/>
                    <a:pt x="9574" y="20685"/>
                  </a:cubicBezTo>
                  <a:cubicBezTo>
                    <a:pt x="9479" y="20957"/>
                    <a:pt x="9504" y="21215"/>
                    <a:pt x="9646" y="21413"/>
                  </a:cubicBezTo>
                  <a:cubicBezTo>
                    <a:pt x="9762" y="21575"/>
                    <a:pt x="9816" y="21596"/>
                    <a:pt x="10157" y="21596"/>
                  </a:cubicBezTo>
                  <a:cubicBezTo>
                    <a:pt x="10366" y="21596"/>
                    <a:pt x="10433" y="21579"/>
                    <a:pt x="10527" y="21508"/>
                  </a:cubicBezTo>
                  <a:cubicBezTo>
                    <a:pt x="10630" y="21429"/>
                    <a:pt x="10648" y="21427"/>
                    <a:pt x="10723" y="21475"/>
                  </a:cubicBezTo>
                  <a:cubicBezTo>
                    <a:pt x="10874" y="21573"/>
                    <a:pt x="11116" y="21599"/>
                    <a:pt x="11394" y="21548"/>
                  </a:cubicBezTo>
                  <a:cubicBezTo>
                    <a:pt x="11561" y="21517"/>
                    <a:pt x="11621" y="21509"/>
                    <a:pt x="11681" y="21529"/>
                  </a:cubicBezTo>
                  <a:cubicBezTo>
                    <a:pt x="11690" y="21528"/>
                    <a:pt x="11712" y="21525"/>
                    <a:pt x="11720" y="21524"/>
                  </a:cubicBezTo>
                  <a:cubicBezTo>
                    <a:pt x="11742" y="21500"/>
                    <a:pt x="11766" y="21478"/>
                    <a:pt x="11784" y="21452"/>
                  </a:cubicBezTo>
                  <a:cubicBezTo>
                    <a:pt x="11795" y="21436"/>
                    <a:pt x="11799" y="21425"/>
                    <a:pt x="11808" y="21411"/>
                  </a:cubicBezTo>
                  <a:cubicBezTo>
                    <a:pt x="11814" y="21396"/>
                    <a:pt x="11821" y="21384"/>
                    <a:pt x="11826" y="21367"/>
                  </a:cubicBezTo>
                  <a:cubicBezTo>
                    <a:pt x="11858" y="21266"/>
                    <a:pt x="11828" y="21031"/>
                    <a:pt x="11756" y="20739"/>
                  </a:cubicBezTo>
                  <a:cubicBezTo>
                    <a:pt x="11744" y="20697"/>
                    <a:pt x="11731" y="20635"/>
                    <a:pt x="11722" y="20608"/>
                  </a:cubicBezTo>
                  <a:cubicBezTo>
                    <a:pt x="11683" y="20505"/>
                    <a:pt x="11658" y="20413"/>
                    <a:pt x="11637" y="20324"/>
                  </a:cubicBezTo>
                  <a:cubicBezTo>
                    <a:pt x="11623" y="20281"/>
                    <a:pt x="11613" y="20242"/>
                    <a:pt x="11598" y="20198"/>
                  </a:cubicBezTo>
                  <a:cubicBezTo>
                    <a:pt x="11560" y="20087"/>
                    <a:pt x="11581" y="19904"/>
                    <a:pt x="11648" y="19708"/>
                  </a:cubicBezTo>
                  <a:cubicBezTo>
                    <a:pt x="11671" y="19635"/>
                    <a:pt x="11703" y="19561"/>
                    <a:pt x="11742" y="19484"/>
                  </a:cubicBezTo>
                  <a:cubicBezTo>
                    <a:pt x="11787" y="19390"/>
                    <a:pt x="11867" y="19226"/>
                    <a:pt x="11935" y="19087"/>
                  </a:cubicBezTo>
                  <a:cubicBezTo>
                    <a:pt x="11961" y="19033"/>
                    <a:pt x="11982" y="18994"/>
                    <a:pt x="12003" y="18957"/>
                  </a:cubicBezTo>
                  <a:cubicBezTo>
                    <a:pt x="12011" y="18939"/>
                    <a:pt x="12019" y="18930"/>
                    <a:pt x="12027" y="18915"/>
                  </a:cubicBezTo>
                  <a:cubicBezTo>
                    <a:pt x="12044" y="18859"/>
                    <a:pt x="12071" y="18826"/>
                    <a:pt x="12142" y="18796"/>
                  </a:cubicBezTo>
                  <a:cubicBezTo>
                    <a:pt x="12147" y="18794"/>
                    <a:pt x="12152" y="18790"/>
                    <a:pt x="12157" y="18788"/>
                  </a:cubicBezTo>
                  <a:cubicBezTo>
                    <a:pt x="12192" y="18770"/>
                    <a:pt x="12230" y="18755"/>
                    <a:pt x="12284" y="18744"/>
                  </a:cubicBezTo>
                  <a:cubicBezTo>
                    <a:pt x="12330" y="18734"/>
                    <a:pt x="12446" y="18613"/>
                    <a:pt x="12541" y="18475"/>
                  </a:cubicBezTo>
                  <a:cubicBezTo>
                    <a:pt x="12568" y="18437"/>
                    <a:pt x="12575" y="18430"/>
                    <a:pt x="12600" y="18395"/>
                  </a:cubicBezTo>
                  <a:cubicBezTo>
                    <a:pt x="12612" y="18379"/>
                    <a:pt x="12619" y="18366"/>
                    <a:pt x="12631" y="18349"/>
                  </a:cubicBezTo>
                  <a:cubicBezTo>
                    <a:pt x="12718" y="18230"/>
                    <a:pt x="12791" y="18111"/>
                    <a:pt x="12826" y="18035"/>
                  </a:cubicBezTo>
                  <a:cubicBezTo>
                    <a:pt x="12828" y="18027"/>
                    <a:pt x="12830" y="18020"/>
                    <a:pt x="12832" y="18012"/>
                  </a:cubicBezTo>
                  <a:cubicBezTo>
                    <a:pt x="12842" y="17968"/>
                    <a:pt x="12861" y="17931"/>
                    <a:pt x="12878" y="17893"/>
                  </a:cubicBezTo>
                  <a:cubicBezTo>
                    <a:pt x="12879" y="17890"/>
                    <a:pt x="12880" y="17888"/>
                    <a:pt x="12881" y="17885"/>
                  </a:cubicBezTo>
                  <a:cubicBezTo>
                    <a:pt x="12889" y="17870"/>
                    <a:pt x="12892" y="17851"/>
                    <a:pt x="12900" y="17836"/>
                  </a:cubicBezTo>
                  <a:cubicBezTo>
                    <a:pt x="12901" y="17832"/>
                    <a:pt x="12904" y="17830"/>
                    <a:pt x="12905" y="17826"/>
                  </a:cubicBezTo>
                  <a:cubicBezTo>
                    <a:pt x="12940" y="17744"/>
                    <a:pt x="12980" y="17694"/>
                    <a:pt x="13038" y="17655"/>
                  </a:cubicBezTo>
                  <a:cubicBezTo>
                    <a:pt x="13073" y="17626"/>
                    <a:pt x="13112" y="17602"/>
                    <a:pt x="13154" y="17585"/>
                  </a:cubicBezTo>
                  <a:cubicBezTo>
                    <a:pt x="13155" y="17585"/>
                    <a:pt x="13156" y="17583"/>
                    <a:pt x="13157" y="17583"/>
                  </a:cubicBezTo>
                  <a:cubicBezTo>
                    <a:pt x="13220" y="17546"/>
                    <a:pt x="13288" y="17489"/>
                    <a:pt x="13350" y="17423"/>
                  </a:cubicBezTo>
                  <a:cubicBezTo>
                    <a:pt x="13376" y="17384"/>
                    <a:pt x="13413" y="17336"/>
                    <a:pt x="13453" y="17297"/>
                  </a:cubicBezTo>
                  <a:cubicBezTo>
                    <a:pt x="13462" y="17288"/>
                    <a:pt x="13467" y="17281"/>
                    <a:pt x="13473" y="17273"/>
                  </a:cubicBezTo>
                  <a:cubicBezTo>
                    <a:pt x="13491" y="17247"/>
                    <a:pt x="13501" y="17224"/>
                    <a:pt x="13510" y="17201"/>
                  </a:cubicBezTo>
                  <a:cubicBezTo>
                    <a:pt x="13525" y="17141"/>
                    <a:pt x="13518" y="17051"/>
                    <a:pt x="13494" y="16867"/>
                  </a:cubicBezTo>
                  <a:cubicBezTo>
                    <a:pt x="13494" y="16867"/>
                    <a:pt x="13494" y="16867"/>
                    <a:pt x="13494" y="16866"/>
                  </a:cubicBezTo>
                  <a:cubicBezTo>
                    <a:pt x="13441" y="16547"/>
                    <a:pt x="13402" y="16233"/>
                    <a:pt x="13369" y="15920"/>
                  </a:cubicBezTo>
                  <a:cubicBezTo>
                    <a:pt x="13365" y="15884"/>
                    <a:pt x="13362" y="15838"/>
                    <a:pt x="13358" y="15799"/>
                  </a:cubicBezTo>
                  <a:cubicBezTo>
                    <a:pt x="13336" y="15603"/>
                    <a:pt x="13327" y="15458"/>
                    <a:pt x="13317" y="15307"/>
                  </a:cubicBezTo>
                  <a:cubicBezTo>
                    <a:pt x="13317" y="15306"/>
                    <a:pt x="13317" y="15305"/>
                    <a:pt x="13317" y="15304"/>
                  </a:cubicBezTo>
                  <a:cubicBezTo>
                    <a:pt x="13315" y="15293"/>
                    <a:pt x="13313" y="15284"/>
                    <a:pt x="13315" y="15270"/>
                  </a:cubicBezTo>
                  <a:cubicBezTo>
                    <a:pt x="13312" y="15221"/>
                    <a:pt x="13303" y="15150"/>
                    <a:pt x="13301" y="15105"/>
                  </a:cubicBezTo>
                  <a:cubicBezTo>
                    <a:pt x="13299" y="15082"/>
                    <a:pt x="13296" y="15061"/>
                    <a:pt x="13295" y="15037"/>
                  </a:cubicBezTo>
                  <a:cubicBezTo>
                    <a:pt x="13275" y="14662"/>
                    <a:pt x="13265" y="14468"/>
                    <a:pt x="13233" y="14302"/>
                  </a:cubicBezTo>
                  <a:cubicBezTo>
                    <a:pt x="13228" y="14281"/>
                    <a:pt x="13224" y="14260"/>
                    <a:pt x="13220" y="14239"/>
                  </a:cubicBezTo>
                  <a:cubicBezTo>
                    <a:pt x="13181" y="14073"/>
                    <a:pt x="13117" y="13923"/>
                    <a:pt x="12988" y="13628"/>
                  </a:cubicBezTo>
                  <a:cubicBezTo>
                    <a:pt x="12961" y="13574"/>
                    <a:pt x="12932" y="13518"/>
                    <a:pt x="12907" y="13475"/>
                  </a:cubicBezTo>
                  <a:cubicBezTo>
                    <a:pt x="12900" y="13463"/>
                    <a:pt x="12896" y="13460"/>
                    <a:pt x="12889" y="13449"/>
                  </a:cubicBezTo>
                  <a:cubicBezTo>
                    <a:pt x="12866" y="13417"/>
                    <a:pt x="12844" y="13388"/>
                    <a:pt x="12828" y="13382"/>
                  </a:cubicBezTo>
                  <a:cubicBezTo>
                    <a:pt x="12794" y="13368"/>
                    <a:pt x="12780" y="13336"/>
                    <a:pt x="12791" y="13309"/>
                  </a:cubicBezTo>
                  <a:cubicBezTo>
                    <a:pt x="12774" y="13283"/>
                    <a:pt x="12763" y="13261"/>
                    <a:pt x="12771" y="13255"/>
                  </a:cubicBezTo>
                  <a:cubicBezTo>
                    <a:pt x="12784" y="13246"/>
                    <a:pt x="12763" y="13203"/>
                    <a:pt x="12722" y="13158"/>
                  </a:cubicBezTo>
                  <a:cubicBezTo>
                    <a:pt x="12681" y="13113"/>
                    <a:pt x="12658" y="13068"/>
                    <a:pt x="12672" y="13058"/>
                  </a:cubicBezTo>
                  <a:cubicBezTo>
                    <a:pt x="12676" y="13056"/>
                    <a:pt x="12669" y="13039"/>
                    <a:pt x="12668" y="13031"/>
                  </a:cubicBezTo>
                  <a:cubicBezTo>
                    <a:pt x="12667" y="13025"/>
                    <a:pt x="12663" y="13017"/>
                    <a:pt x="12663" y="13011"/>
                  </a:cubicBezTo>
                  <a:cubicBezTo>
                    <a:pt x="12663" y="13000"/>
                    <a:pt x="12657" y="12986"/>
                    <a:pt x="12654" y="12973"/>
                  </a:cubicBezTo>
                  <a:cubicBezTo>
                    <a:pt x="12633" y="12926"/>
                    <a:pt x="12600" y="12870"/>
                    <a:pt x="12563" y="12813"/>
                  </a:cubicBezTo>
                  <a:cubicBezTo>
                    <a:pt x="12520" y="12754"/>
                    <a:pt x="12470" y="12690"/>
                    <a:pt x="12394" y="12610"/>
                  </a:cubicBezTo>
                  <a:cubicBezTo>
                    <a:pt x="12386" y="12601"/>
                    <a:pt x="12380" y="12592"/>
                    <a:pt x="12372" y="12583"/>
                  </a:cubicBezTo>
                  <a:cubicBezTo>
                    <a:pt x="12369" y="12579"/>
                    <a:pt x="12368" y="12577"/>
                    <a:pt x="12365" y="12572"/>
                  </a:cubicBezTo>
                  <a:cubicBezTo>
                    <a:pt x="12315" y="12512"/>
                    <a:pt x="12273" y="12448"/>
                    <a:pt x="12273" y="12419"/>
                  </a:cubicBezTo>
                  <a:cubicBezTo>
                    <a:pt x="12273" y="12417"/>
                    <a:pt x="12270" y="12414"/>
                    <a:pt x="12269" y="12412"/>
                  </a:cubicBezTo>
                  <a:cubicBezTo>
                    <a:pt x="12257" y="12392"/>
                    <a:pt x="12246" y="12368"/>
                    <a:pt x="12231" y="12352"/>
                  </a:cubicBezTo>
                  <a:cubicBezTo>
                    <a:pt x="12209" y="12332"/>
                    <a:pt x="12182" y="12313"/>
                    <a:pt x="12152" y="12298"/>
                  </a:cubicBezTo>
                  <a:cubicBezTo>
                    <a:pt x="12144" y="12295"/>
                    <a:pt x="12140" y="12290"/>
                    <a:pt x="12133" y="12287"/>
                  </a:cubicBezTo>
                  <a:cubicBezTo>
                    <a:pt x="12130" y="12285"/>
                    <a:pt x="12126" y="12283"/>
                    <a:pt x="12122" y="12281"/>
                  </a:cubicBezTo>
                  <a:cubicBezTo>
                    <a:pt x="12056" y="12257"/>
                    <a:pt x="12015" y="12223"/>
                    <a:pt x="12030" y="12205"/>
                  </a:cubicBezTo>
                  <a:cubicBezTo>
                    <a:pt x="12036" y="12199"/>
                    <a:pt x="12029" y="12180"/>
                    <a:pt x="12021" y="12161"/>
                  </a:cubicBezTo>
                  <a:cubicBezTo>
                    <a:pt x="12019" y="12155"/>
                    <a:pt x="12017" y="12150"/>
                    <a:pt x="12014" y="12144"/>
                  </a:cubicBezTo>
                  <a:cubicBezTo>
                    <a:pt x="12008" y="12134"/>
                    <a:pt x="11996" y="12122"/>
                    <a:pt x="11988" y="12111"/>
                  </a:cubicBezTo>
                  <a:cubicBezTo>
                    <a:pt x="11978" y="12099"/>
                    <a:pt x="11969" y="12086"/>
                    <a:pt x="11957" y="12076"/>
                  </a:cubicBezTo>
                  <a:cubicBezTo>
                    <a:pt x="11926" y="12051"/>
                    <a:pt x="11899" y="12004"/>
                    <a:pt x="11878" y="11951"/>
                  </a:cubicBezTo>
                  <a:cubicBezTo>
                    <a:pt x="11814" y="11825"/>
                    <a:pt x="11790" y="11669"/>
                    <a:pt x="11839" y="11607"/>
                  </a:cubicBezTo>
                  <a:cubicBezTo>
                    <a:pt x="11862" y="11577"/>
                    <a:pt x="11885" y="11564"/>
                    <a:pt x="11907" y="11571"/>
                  </a:cubicBezTo>
                  <a:cubicBezTo>
                    <a:pt x="11942" y="11562"/>
                    <a:pt x="11970" y="11608"/>
                    <a:pt x="12032" y="11748"/>
                  </a:cubicBezTo>
                  <a:cubicBezTo>
                    <a:pt x="12146" y="12003"/>
                    <a:pt x="12501" y="12467"/>
                    <a:pt x="12790" y="12774"/>
                  </a:cubicBezTo>
                  <a:cubicBezTo>
                    <a:pt x="12874" y="12860"/>
                    <a:pt x="12956" y="12934"/>
                    <a:pt x="13027" y="12990"/>
                  </a:cubicBezTo>
                  <a:cubicBezTo>
                    <a:pt x="13081" y="13027"/>
                    <a:pt x="13139" y="13061"/>
                    <a:pt x="13207" y="13092"/>
                  </a:cubicBezTo>
                  <a:cubicBezTo>
                    <a:pt x="13265" y="13116"/>
                    <a:pt x="13326" y="13140"/>
                    <a:pt x="13407" y="13167"/>
                  </a:cubicBezTo>
                  <a:cubicBezTo>
                    <a:pt x="13715" y="13256"/>
                    <a:pt x="14204" y="13356"/>
                    <a:pt x="14944" y="13479"/>
                  </a:cubicBezTo>
                  <a:cubicBezTo>
                    <a:pt x="15293" y="13537"/>
                    <a:pt x="15698" y="13600"/>
                    <a:pt x="16163" y="13669"/>
                  </a:cubicBezTo>
                  <a:cubicBezTo>
                    <a:pt x="16317" y="13692"/>
                    <a:pt x="16432" y="13713"/>
                    <a:pt x="16531" y="13736"/>
                  </a:cubicBezTo>
                  <a:cubicBezTo>
                    <a:pt x="16603" y="13751"/>
                    <a:pt x="16674" y="13766"/>
                    <a:pt x="16702" y="13776"/>
                  </a:cubicBezTo>
                  <a:cubicBezTo>
                    <a:pt x="16895" y="13848"/>
                    <a:pt x="17330" y="14148"/>
                    <a:pt x="17350" y="14222"/>
                  </a:cubicBezTo>
                  <a:cubicBezTo>
                    <a:pt x="17384" y="14248"/>
                    <a:pt x="17445" y="14297"/>
                    <a:pt x="17461" y="14310"/>
                  </a:cubicBezTo>
                  <a:cubicBezTo>
                    <a:pt x="17509" y="14348"/>
                    <a:pt x="17597" y="14449"/>
                    <a:pt x="17656" y="14535"/>
                  </a:cubicBezTo>
                  <a:cubicBezTo>
                    <a:pt x="17666" y="14551"/>
                    <a:pt x="17682" y="14566"/>
                    <a:pt x="17694" y="14582"/>
                  </a:cubicBezTo>
                  <a:cubicBezTo>
                    <a:pt x="17795" y="14697"/>
                    <a:pt x="17952" y="14831"/>
                    <a:pt x="18112" y="14939"/>
                  </a:cubicBezTo>
                  <a:cubicBezTo>
                    <a:pt x="18264" y="15034"/>
                    <a:pt x="18424" y="15109"/>
                    <a:pt x="18556" y="15140"/>
                  </a:cubicBezTo>
                  <a:cubicBezTo>
                    <a:pt x="18625" y="15154"/>
                    <a:pt x="18686" y="15153"/>
                    <a:pt x="18744" y="15142"/>
                  </a:cubicBezTo>
                  <a:cubicBezTo>
                    <a:pt x="18745" y="15142"/>
                    <a:pt x="18745" y="15142"/>
                    <a:pt x="18746" y="15142"/>
                  </a:cubicBezTo>
                  <a:cubicBezTo>
                    <a:pt x="18802" y="15126"/>
                    <a:pt x="18869" y="15099"/>
                    <a:pt x="18930" y="15063"/>
                  </a:cubicBezTo>
                  <a:lnTo>
                    <a:pt x="19086" y="14970"/>
                  </a:lnTo>
                  <a:lnTo>
                    <a:pt x="19088" y="14970"/>
                  </a:lnTo>
                  <a:lnTo>
                    <a:pt x="19090" y="14970"/>
                  </a:lnTo>
                  <a:lnTo>
                    <a:pt x="20172" y="14960"/>
                  </a:lnTo>
                  <a:cubicBezTo>
                    <a:pt x="20562" y="14956"/>
                    <a:pt x="20752" y="14951"/>
                    <a:pt x="20928" y="14945"/>
                  </a:cubicBezTo>
                  <a:cubicBezTo>
                    <a:pt x="21100" y="14938"/>
                    <a:pt x="21243" y="14928"/>
                    <a:pt x="21338" y="14914"/>
                  </a:cubicBezTo>
                  <a:cubicBezTo>
                    <a:pt x="21369" y="14907"/>
                    <a:pt x="21399" y="14901"/>
                    <a:pt x="21426" y="14891"/>
                  </a:cubicBezTo>
                  <a:cubicBezTo>
                    <a:pt x="21501" y="14865"/>
                    <a:pt x="21552" y="14829"/>
                    <a:pt x="21584" y="14794"/>
                  </a:cubicBezTo>
                  <a:cubicBezTo>
                    <a:pt x="21585" y="14792"/>
                    <a:pt x="21587" y="14789"/>
                    <a:pt x="21588" y="14787"/>
                  </a:cubicBezTo>
                  <a:cubicBezTo>
                    <a:pt x="21600" y="14726"/>
                    <a:pt x="21556" y="14699"/>
                    <a:pt x="21391" y="14682"/>
                  </a:cubicBezTo>
                  <a:cubicBezTo>
                    <a:pt x="21210" y="14673"/>
                    <a:pt x="21041" y="14662"/>
                    <a:pt x="20886" y="14650"/>
                  </a:cubicBezTo>
                  <a:cubicBezTo>
                    <a:pt x="20512" y="14627"/>
                    <a:pt x="20083" y="14569"/>
                    <a:pt x="20007" y="14526"/>
                  </a:cubicBezTo>
                  <a:cubicBezTo>
                    <a:pt x="20002" y="14523"/>
                    <a:pt x="20000" y="14514"/>
                    <a:pt x="19996" y="14510"/>
                  </a:cubicBezTo>
                  <a:cubicBezTo>
                    <a:pt x="19952" y="14479"/>
                    <a:pt x="19929" y="14423"/>
                    <a:pt x="19933" y="14346"/>
                  </a:cubicBezTo>
                  <a:cubicBezTo>
                    <a:pt x="19934" y="14338"/>
                    <a:pt x="19933" y="14333"/>
                    <a:pt x="19933" y="14325"/>
                  </a:cubicBezTo>
                  <a:cubicBezTo>
                    <a:pt x="19900" y="14246"/>
                    <a:pt x="19803" y="14138"/>
                    <a:pt x="19689" y="14042"/>
                  </a:cubicBezTo>
                  <a:cubicBezTo>
                    <a:pt x="19652" y="14015"/>
                    <a:pt x="19620" y="13992"/>
                    <a:pt x="19577" y="13960"/>
                  </a:cubicBezTo>
                  <a:cubicBezTo>
                    <a:pt x="19540" y="13935"/>
                    <a:pt x="19504" y="13908"/>
                    <a:pt x="19468" y="13890"/>
                  </a:cubicBezTo>
                  <a:cubicBezTo>
                    <a:pt x="19423" y="13868"/>
                    <a:pt x="19391" y="13837"/>
                    <a:pt x="19376" y="13810"/>
                  </a:cubicBezTo>
                  <a:cubicBezTo>
                    <a:pt x="19212" y="13690"/>
                    <a:pt x="19145" y="13667"/>
                    <a:pt x="18878" y="13623"/>
                  </a:cubicBezTo>
                  <a:cubicBezTo>
                    <a:pt x="18793" y="13609"/>
                    <a:pt x="18716" y="13594"/>
                    <a:pt x="18641" y="13579"/>
                  </a:cubicBezTo>
                  <a:cubicBezTo>
                    <a:pt x="18628" y="13576"/>
                    <a:pt x="18617" y="13575"/>
                    <a:pt x="18604" y="13572"/>
                  </a:cubicBezTo>
                  <a:cubicBezTo>
                    <a:pt x="18286" y="13506"/>
                    <a:pt x="18052" y="13427"/>
                    <a:pt x="17865" y="13322"/>
                  </a:cubicBezTo>
                  <a:cubicBezTo>
                    <a:pt x="17815" y="13293"/>
                    <a:pt x="17770" y="13272"/>
                    <a:pt x="17724" y="13254"/>
                  </a:cubicBezTo>
                  <a:cubicBezTo>
                    <a:pt x="17706" y="13247"/>
                    <a:pt x="17688" y="13242"/>
                    <a:pt x="17670" y="13237"/>
                  </a:cubicBezTo>
                  <a:cubicBezTo>
                    <a:pt x="17646" y="13229"/>
                    <a:pt x="17620" y="13222"/>
                    <a:pt x="17593" y="13216"/>
                  </a:cubicBezTo>
                  <a:cubicBezTo>
                    <a:pt x="17502" y="13198"/>
                    <a:pt x="17386" y="13190"/>
                    <a:pt x="17185" y="13180"/>
                  </a:cubicBezTo>
                  <a:cubicBezTo>
                    <a:pt x="17183" y="13180"/>
                    <a:pt x="17181" y="13179"/>
                    <a:pt x="17180" y="13179"/>
                  </a:cubicBezTo>
                  <a:cubicBezTo>
                    <a:pt x="17135" y="13178"/>
                    <a:pt x="17101" y="13177"/>
                    <a:pt x="17049" y="13176"/>
                  </a:cubicBezTo>
                  <a:cubicBezTo>
                    <a:pt x="17029" y="13176"/>
                    <a:pt x="16975" y="13169"/>
                    <a:pt x="16944" y="13166"/>
                  </a:cubicBezTo>
                  <a:cubicBezTo>
                    <a:pt x="16882" y="13161"/>
                    <a:pt x="16806" y="13151"/>
                    <a:pt x="16742" y="13142"/>
                  </a:cubicBezTo>
                  <a:cubicBezTo>
                    <a:pt x="16651" y="13130"/>
                    <a:pt x="16534" y="13110"/>
                    <a:pt x="16400" y="13083"/>
                  </a:cubicBezTo>
                  <a:cubicBezTo>
                    <a:pt x="16001" y="13012"/>
                    <a:pt x="15525" y="12913"/>
                    <a:pt x="15194" y="12826"/>
                  </a:cubicBezTo>
                  <a:cubicBezTo>
                    <a:pt x="15055" y="12790"/>
                    <a:pt x="14677" y="12698"/>
                    <a:pt x="14354" y="12622"/>
                  </a:cubicBezTo>
                  <a:cubicBezTo>
                    <a:pt x="14031" y="12546"/>
                    <a:pt x="13722" y="12464"/>
                    <a:pt x="13668" y="12439"/>
                  </a:cubicBezTo>
                  <a:cubicBezTo>
                    <a:pt x="13651" y="12431"/>
                    <a:pt x="13624" y="12404"/>
                    <a:pt x="13591" y="12371"/>
                  </a:cubicBezTo>
                  <a:cubicBezTo>
                    <a:pt x="13586" y="12367"/>
                    <a:pt x="13582" y="12363"/>
                    <a:pt x="13576" y="12359"/>
                  </a:cubicBezTo>
                  <a:cubicBezTo>
                    <a:pt x="13573" y="12356"/>
                    <a:pt x="13568" y="12353"/>
                    <a:pt x="13565" y="12350"/>
                  </a:cubicBezTo>
                  <a:cubicBezTo>
                    <a:pt x="13469" y="12274"/>
                    <a:pt x="13411" y="12175"/>
                    <a:pt x="13293" y="12008"/>
                  </a:cubicBezTo>
                  <a:cubicBezTo>
                    <a:pt x="13235" y="11925"/>
                    <a:pt x="13181" y="11836"/>
                    <a:pt x="13128" y="11749"/>
                  </a:cubicBezTo>
                  <a:cubicBezTo>
                    <a:pt x="13108" y="11718"/>
                    <a:pt x="13089" y="11691"/>
                    <a:pt x="13071" y="11662"/>
                  </a:cubicBezTo>
                  <a:cubicBezTo>
                    <a:pt x="13015" y="11570"/>
                    <a:pt x="12968" y="11485"/>
                    <a:pt x="12946" y="11430"/>
                  </a:cubicBezTo>
                  <a:cubicBezTo>
                    <a:pt x="12943" y="11422"/>
                    <a:pt x="12938" y="11407"/>
                    <a:pt x="12935" y="11398"/>
                  </a:cubicBezTo>
                  <a:cubicBezTo>
                    <a:pt x="12896" y="11292"/>
                    <a:pt x="12855" y="11120"/>
                    <a:pt x="12821" y="10942"/>
                  </a:cubicBezTo>
                  <a:cubicBezTo>
                    <a:pt x="12820" y="10939"/>
                    <a:pt x="12820" y="10937"/>
                    <a:pt x="12819" y="10934"/>
                  </a:cubicBezTo>
                  <a:cubicBezTo>
                    <a:pt x="12781" y="10753"/>
                    <a:pt x="12752" y="10580"/>
                    <a:pt x="12753" y="10519"/>
                  </a:cubicBezTo>
                  <a:cubicBezTo>
                    <a:pt x="12754" y="10425"/>
                    <a:pt x="12701" y="10280"/>
                    <a:pt x="12639" y="10180"/>
                  </a:cubicBezTo>
                  <a:cubicBezTo>
                    <a:pt x="12608" y="10139"/>
                    <a:pt x="12578" y="10105"/>
                    <a:pt x="12547" y="10074"/>
                  </a:cubicBezTo>
                  <a:cubicBezTo>
                    <a:pt x="12494" y="10037"/>
                    <a:pt x="12425" y="9973"/>
                    <a:pt x="12391" y="9926"/>
                  </a:cubicBezTo>
                  <a:cubicBezTo>
                    <a:pt x="12342" y="9858"/>
                    <a:pt x="12249" y="9819"/>
                    <a:pt x="12043" y="9774"/>
                  </a:cubicBezTo>
                  <a:cubicBezTo>
                    <a:pt x="12034" y="9772"/>
                    <a:pt x="12027" y="9769"/>
                    <a:pt x="12017" y="9767"/>
                  </a:cubicBezTo>
                  <a:cubicBezTo>
                    <a:pt x="11975" y="9758"/>
                    <a:pt x="11964" y="9752"/>
                    <a:pt x="11909" y="9741"/>
                  </a:cubicBezTo>
                  <a:cubicBezTo>
                    <a:pt x="11771" y="9712"/>
                    <a:pt x="11647" y="9675"/>
                    <a:pt x="11633" y="9660"/>
                  </a:cubicBezTo>
                  <a:cubicBezTo>
                    <a:pt x="11627" y="9652"/>
                    <a:pt x="11612" y="9645"/>
                    <a:pt x="11595" y="9640"/>
                  </a:cubicBezTo>
                  <a:cubicBezTo>
                    <a:pt x="11594" y="9640"/>
                    <a:pt x="11595" y="9639"/>
                    <a:pt x="11595" y="9639"/>
                  </a:cubicBezTo>
                  <a:cubicBezTo>
                    <a:pt x="11594" y="9639"/>
                    <a:pt x="11593" y="9639"/>
                    <a:pt x="11593" y="9639"/>
                  </a:cubicBezTo>
                  <a:cubicBezTo>
                    <a:pt x="11575" y="9634"/>
                    <a:pt x="11554" y="9631"/>
                    <a:pt x="11534" y="9631"/>
                  </a:cubicBezTo>
                  <a:cubicBezTo>
                    <a:pt x="11529" y="9631"/>
                    <a:pt x="11514" y="9623"/>
                    <a:pt x="11506" y="9622"/>
                  </a:cubicBezTo>
                  <a:cubicBezTo>
                    <a:pt x="11503" y="9621"/>
                    <a:pt x="11498" y="9620"/>
                    <a:pt x="11495" y="9620"/>
                  </a:cubicBezTo>
                  <a:cubicBezTo>
                    <a:pt x="11412" y="9620"/>
                    <a:pt x="11312" y="9554"/>
                    <a:pt x="11242" y="9475"/>
                  </a:cubicBezTo>
                  <a:lnTo>
                    <a:pt x="11117" y="9383"/>
                  </a:lnTo>
                  <a:lnTo>
                    <a:pt x="11179" y="9213"/>
                  </a:lnTo>
                  <a:cubicBezTo>
                    <a:pt x="11185" y="9196"/>
                    <a:pt x="11191" y="9180"/>
                    <a:pt x="11199" y="9163"/>
                  </a:cubicBezTo>
                  <a:cubicBezTo>
                    <a:pt x="11232" y="9082"/>
                    <a:pt x="11269" y="9036"/>
                    <a:pt x="11335" y="9007"/>
                  </a:cubicBezTo>
                  <a:cubicBezTo>
                    <a:pt x="11373" y="8981"/>
                    <a:pt x="11412" y="8963"/>
                    <a:pt x="11449" y="8963"/>
                  </a:cubicBezTo>
                  <a:cubicBezTo>
                    <a:pt x="11491" y="8963"/>
                    <a:pt x="11540" y="8954"/>
                    <a:pt x="11593" y="8940"/>
                  </a:cubicBezTo>
                  <a:cubicBezTo>
                    <a:pt x="11594" y="8940"/>
                    <a:pt x="11596" y="8939"/>
                    <a:pt x="11596" y="8939"/>
                  </a:cubicBezTo>
                  <a:cubicBezTo>
                    <a:pt x="11597" y="8939"/>
                    <a:pt x="11598" y="8939"/>
                    <a:pt x="11598" y="8939"/>
                  </a:cubicBezTo>
                  <a:cubicBezTo>
                    <a:pt x="11700" y="8912"/>
                    <a:pt x="11814" y="8861"/>
                    <a:pt x="11920" y="8800"/>
                  </a:cubicBezTo>
                  <a:cubicBezTo>
                    <a:pt x="12141" y="8653"/>
                    <a:pt x="12470" y="8316"/>
                    <a:pt x="13051" y="7681"/>
                  </a:cubicBezTo>
                  <a:cubicBezTo>
                    <a:pt x="13098" y="7626"/>
                    <a:pt x="13152" y="7568"/>
                    <a:pt x="13192" y="7520"/>
                  </a:cubicBezTo>
                  <a:cubicBezTo>
                    <a:pt x="13211" y="7497"/>
                    <a:pt x="13258" y="7455"/>
                    <a:pt x="13286" y="7426"/>
                  </a:cubicBezTo>
                  <a:cubicBezTo>
                    <a:pt x="13299" y="7411"/>
                    <a:pt x="13305" y="7404"/>
                    <a:pt x="13319" y="7389"/>
                  </a:cubicBezTo>
                  <a:cubicBezTo>
                    <a:pt x="13333" y="7373"/>
                    <a:pt x="13370" y="7343"/>
                    <a:pt x="13389" y="7323"/>
                  </a:cubicBezTo>
                  <a:cubicBezTo>
                    <a:pt x="13435" y="7280"/>
                    <a:pt x="13466" y="7248"/>
                    <a:pt x="13519" y="7200"/>
                  </a:cubicBezTo>
                  <a:cubicBezTo>
                    <a:pt x="13659" y="7074"/>
                    <a:pt x="13823" y="6933"/>
                    <a:pt x="13986" y="6807"/>
                  </a:cubicBezTo>
                  <a:cubicBezTo>
                    <a:pt x="14113" y="6709"/>
                    <a:pt x="14216" y="6623"/>
                    <a:pt x="14308" y="6539"/>
                  </a:cubicBezTo>
                  <a:cubicBezTo>
                    <a:pt x="14332" y="6516"/>
                    <a:pt x="14356" y="6495"/>
                    <a:pt x="14378" y="6473"/>
                  </a:cubicBezTo>
                  <a:cubicBezTo>
                    <a:pt x="14419" y="6433"/>
                    <a:pt x="14458" y="6392"/>
                    <a:pt x="14494" y="6351"/>
                  </a:cubicBezTo>
                  <a:cubicBezTo>
                    <a:pt x="14533" y="6306"/>
                    <a:pt x="14570" y="6261"/>
                    <a:pt x="14602" y="6216"/>
                  </a:cubicBezTo>
                  <a:cubicBezTo>
                    <a:pt x="14615" y="6199"/>
                    <a:pt x="14625" y="6181"/>
                    <a:pt x="14637" y="6164"/>
                  </a:cubicBezTo>
                  <a:cubicBezTo>
                    <a:pt x="14679" y="6100"/>
                    <a:pt x="14718" y="6034"/>
                    <a:pt x="14753" y="5962"/>
                  </a:cubicBezTo>
                  <a:cubicBezTo>
                    <a:pt x="14962" y="5530"/>
                    <a:pt x="15042" y="5229"/>
                    <a:pt x="15064" y="4784"/>
                  </a:cubicBezTo>
                  <a:cubicBezTo>
                    <a:pt x="15069" y="4677"/>
                    <a:pt x="15073" y="4601"/>
                    <a:pt x="15078" y="4531"/>
                  </a:cubicBezTo>
                  <a:cubicBezTo>
                    <a:pt x="15078" y="4531"/>
                    <a:pt x="15078" y="4530"/>
                    <a:pt x="15078" y="4530"/>
                  </a:cubicBezTo>
                  <a:cubicBezTo>
                    <a:pt x="15081" y="4502"/>
                    <a:pt x="15086" y="4476"/>
                    <a:pt x="15089" y="4453"/>
                  </a:cubicBezTo>
                  <a:cubicBezTo>
                    <a:pt x="15094" y="4415"/>
                    <a:pt x="15100" y="4378"/>
                    <a:pt x="15108" y="4350"/>
                  </a:cubicBezTo>
                  <a:cubicBezTo>
                    <a:pt x="15129" y="4267"/>
                    <a:pt x="15174" y="4205"/>
                    <a:pt x="15236" y="4134"/>
                  </a:cubicBezTo>
                  <a:cubicBezTo>
                    <a:pt x="15236" y="4134"/>
                    <a:pt x="15236" y="4133"/>
                    <a:pt x="15236" y="4133"/>
                  </a:cubicBezTo>
                  <a:cubicBezTo>
                    <a:pt x="15236" y="4118"/>
                    <a:pt x="15265" y="4089"/>
                    <a:pt x="15303" y="4058"/>
                  </a:cubicBezTo>
                  <a:cubicBezTo>
                    <a:pt x="15307" y="4054"/>
                    <a:pt x="15311" y="4050"/>
                    <a:pt x="15315" y="4045"/>
                  </a:cubicBezTo>
                  <a:cubicBezTo>
                    <a:pt x="15414" y="3948"/>
                    <a:pt x="15502" y="3833"/>
                    <a:pt x="15567" y="3728"/>
                  </a:cubicBezTo>
                  <a:cubicBezTo>
                    <a:pt x="15570" y="3724"/>
                    <a:pt x="15572" y="3719"/>
                    <a:pt x="15575" y="3715"/>
                  </a:cubicBezTo>
                  <a:cubicBezTo>
                    <a:pt x="15622" y="3624"/>
                    <a:pt x="15659" y="3532"/>
                    <a:pt x="15659" y="3482"/>
                  </a:cubicBezTo>
                  <a:cubicBezTo>
                    <a:pt x="15659" y="3459"/>
                    <a:pt x="15677" y="3419"/>
                    <a:pt x="15703" y="3374"/>
                  </a:cubicBezTo>
                  <a:cubicBezTo>
                    <a:pt x="15726" y="3330"/>
                    <a:pt x="15756" y="3283"/>
                    <a:pt x="15793" y="3243"/>
                  </a:cubicBezTo>
                  <a:cubicBezTo>
                    <a:pt x="15820" y="3215"/>
                    <a:pt x="15843" y="3190"/>
                    <a:pt x="15863" y="3165"/>
                  </a:cubicBezTo>
                  <a:cubicBezTo>
                    <a:pt x="15870" y="3156"/>
                    <a:pt x="15879" y="3145"/>
                    <a:pt x="15883" y="3138"/>
                  </a:cubicBezTo>
                  <a:cubicBezTo>
                    <a:pt x="15901" y="3114"/>
                    <a:pt x="15917" y="3093"/>
                    <a:pt x="15917" y="3086"/>
                  </a:cubicBezTo>
                  <a:cubicBezTo>
                    <a:pt x="15917" y="3074"/>
                    <a:pt x="15948" y="3045"/>
                    <a:pt x="15986" y="3014"/>
                  </a:cubicBezTo>
                  <a:cubicBezTo>
                    <a:pt x="16025" y="2977"/>
                    <a:pt x="16076" y="2933"/>
                    <a:pt x="16133" y="2887"/>
                  </a:cubicBezTo>
                  <a:cubicBezTo>
                    <a:pt x="16146" y="2872"/>
                    <a:pt x="16159" y="2855"/>
                    <a:pt x="16159" y="2846"/>
                  </a:cubicBezTo>
                  <a:cubicBezTo>
                    <a:pt x="16159" y="2821"/>
                    <a:pt x="16261" y="2753"/>
                    <a:pt x="16387" y="2696"/>
                  </a:cubicBezTo>
                  <a:cubicBezTo>
                    <a:pt x="16423" y="2680"/>
                    <a:pt x="16452" y="2667"/>
                    <a:pt x="16481" y="2652"/>
                  </a:cubicBezTo>
                  <a:cubicBezTo>
                    <a:pt x="16483" y="2652"/>
                    <a:pt x="16485" y="2649"/>
                    <a:pt x="16486" y="2648"/>
                  </a:cubicBezTo>
                  <a:cubicBezTo>
                    <a:pt x="16497" y="2644"/>
                    <a:pt x="16504" y="2639"/>
                    <a:pt x="16514" y="2635"/>
                  </a:cubicBezTo>
                  <a:cubicBezTo>
                    <a:pt x="16514" y="2635"/>
                    <a:pt x="16516" y="2635"/>
                    <a:pt x="16516" y="2635"/>
                  </a:cubicBezTo>
                  <a:cubicBezTo>
                    <a:pt x="16586" y="2598"/>
                    <a:pt x="16631" y="2565"/>
                    <a:pt x="16652" y="2531"/>
                  </a:cubicBezTo>
                  <a:cubicBezTo>
                    <a:pt x="16655" y="2521"/>
                    <a:pt x="16659" y="2512"/>
                    <a:pt x="16659" y="2500"/>
                  </a:cubicBezTo>
                  <a:cubicBezTo>
                    <a:pt x="16659" y="2471"/>
                    <a:pt x="16647" y="2438"/>
                    <a:pt x="16630" y="2405"/>
                  </a:cubicBezTo>
                  <a:cubicBezTo>
                    <a:pt x="16583" y="2345"/>
                    <a:pt x="16480" y="2266"/>
                    <a:pt x="16338" y="2165"/>
                  </a:cubicBezTo>
                  <a:cubicBezTo>
                    <a:pt x="16333" y="2162"/>
                    <a:pt x="16328" y="2159"/>
                    <a:pt x="16323" y="2156"/>
                  </a:cubicBezTo>
                  <a:cubicBezTo>
                    <a:pt x="16254" y="2114"/>
                    <a:pt x="16184" y="2066"/>
                    <a:pt x="16137" y="2022"/>
                  </a:cubicBezTo>
                  <a:cubicBezTo>
                    <a:pt x="16126" y="2011"/>
                    <a:pt x="16119" y="2002"/>
                    <a:pt x="16110" y="1992"/>
                  </a:cubicBezTo>
                  <a:cubicBezTo>
                    <a:pt x="16038" y="1930"/>
                    <a:pt x="16017" y="1883"/>
                    <a:pt x="16014" y="1801"/>
                  </a:cubicBezTo>
                  <a:cubicBezTo>
                    <a:pt x="16013" y="1785"/>
                    <a:pt x="16012" y="1772"/>
                    <a:pt x="16012" y="1754"/>
                  </a:cubicBezTo>
                  <a:cubicBezTo>
                    <a:pt x="16012" y="1606"/>
                    <a:pt x="15947" y="1327"/>
                    <a:pt x="15880" y="1143"/>
                  </a:cubicBezTo>
                  <a:cubicBezTo>
                    <a:pt x="15874" y="1131"/>
                    <a:pt x="15873" y="1120"/>
                    <a:pt x="15867" y="1108"/>
                  </a:cubicBezTo>
                  <a:cubicBezTo>
                    <a:pt x="15864" y="1101"/>
                    <a:pt x="15861" y="1097"/>
                    <a:pt x="15858" y="1091"/>
                  </a:cubicBezTo>
                  <a:cubicBezTo>
                    <a:pt x="15822" y="1025"/>
                    <a:pt x="15771" y="954"/>
                    <a:pt x="15713" y="882"/>
                  </a:cubicBezTo>
                  <a:cubicBezTo>
                    <a:pt x="15577" y="741"/>
                    <a:pt x="15360" y="541"/>
                    <a:pt x="15222" y="428"/>
                  </a:cubicBezTo>
                  <a:cubicBezTo>
                    <a:pt x="15164" y="386"/>
                    <a:pt x="15108" y="349"/>
                    <a:pt x="15051" y="315"/>
                  </a:cubicBezTo>
                  <a:cubicBezTo>
                    <a:pt x="14956" y="268"/>
                    <a:pt x="14809" y="205"/>
                    <a:pt x="14654" y="148"/>
                  </a:cubicBezTo>
                  <a:cubicBezTo>
                    <a:pt x="14587" y="124"/>
                    <a:pt x="14536" y="107"/>
                    <a:pt x="14485" y="91"/>
                  </a:cubicBezTo>
                  <a:cubicBezTo>
                    <a:pt x="14390" y="65"/>
                    <a:pt x="14297" y="45"/>
                    <a:pt x="14201" y="28"/>
                  </a:cubicBezTo>
                  <a:cubicBezTo>
                    <a:pt x="14107" y="16"/>
                    <a:pt x="14001" y="8"/>
                    <a:pt x="13841" y="3"/>
                  </a:cubicBezTo>
                  <a:cubicBezTo>
                    <a:pt x="13721" y="-1"/>
                    <a:pt x="13621" y="-1"/>
                    <a:pt x="13532" y="2"/>
                  </a:cubicBezTo>
                  <a:close/>
                  <a:moveTo>
                    <a:pt x="8686" y="1415"/>
                  </a:moveTo>
                  <a:cubicBezTo>
                    <a:pt x="8647" y="1446"/>
                    <a:pt x="8606" y="1479"/>
                    <a:pt x="8606" y="1486"/>
                  </a:cubicBezTo>
                  <a:cubicBezTo>
                    <a:pt x="8605" y="1494"/>
                    <a:pt x="8574" y="1540"/>
                    <a:pt x="8543" y="1583"/>
                  </a:cubicBezTo>
                  <a:cubicBezTo>
                    <a:pt x="8597" y="1521"/>
                    <a:pt x="8651" y="1459"/>
                    <a:pt x="8692" y="1415"/>
                  </a:cubicBezTo>
                  <a:cubicBezTo>
                    <a:pt x="8691" y="1416"/>
                    <a:pt x="8688" y="1415"/>
                    <a:pt x="8686" y="1415"/>
                  </a:cubicBezTo>
                  <a:close/>
                  <a:moveTo>
                    <a:pt x="16060" y="2304"/>
                  </a:moveTo>
                  <a:cubicBezTo>
                    <a:pt x="16072" y="2304"/>
                    <a:pt x="16083" y="2307"/>
                    <a:pt x="16097" y="2312"/>
                  </a:cubicBezTo>
                  <a:cubicBezTo>
                    <a:pt x="16161" y="2336"/>
                    <a:pt x="16184" y="2387"/>
                    <a:pt x="16183" y="2510"/>
                  </a:cubicBezTo>
                  <a:cubicBezTo>
                    <a:pt x="16183" y="2655"/>
                    <a:pt x="16170" y="2675"/>
                    <a:pt x="16073" y="2680"/>
                  </a:cubicBezTo>
                  <a:cubicBezTo>
                    <a:pt x="15939" y="2687"/>
                    <a:pt x="15957" y="2702"/>
                    <a:pt x="15940" y="2561"/>
                  </a:cubicBezTo>
                  <a:cubicBezTo>
                    <a:pt x="15923" y="2405"/>
                    <a:pt x="15975" y="2300"/>
                    <a:pt x="16060" y="2304"/>
                  </a:cubicBezTo>
                  <a:close/>
                  <a:moveTo>
                    <a:pt x="8896" y="7498"/>
                  </a:moveTo>
                  <a:cubicBezTo>
                    <a:pt x="8903" y="7498"/>
                    <a:pt x="8959" y="7559"/>
                    <a:pt x="9019" y="7634"/>
                  </a:cubicBezTo>
                  <a:cubicBezTo>
                    <a:pt x="9080" y="7709"/>
                    <a:pt x="9229" y="7836"/>
                    <a:pt x="9350" y="7917"/>
                  </a:cubicBezTo>
                  <a:cubicBezTo>
                    <a:pt x="9473" y="7999"/>
                    <a:pt x="9557" y="8079"/>
                    <a:pt x="9541" y="8096"/>
                  </a:cubicBezTo>
                  <a:cubicBezTo>
                    <a:pt x="9526" y="8114"/>
                    <a:pt x="9501" y="8128"/>
                    <a:pt x="9486" y="8128"/>
                  </a:cubicBezTo>
                  <a:cubicBezTo>
                    <a:pt x="9366" y="8127"/>
                    <a:pt x="8927" y="7881"/>
                    <a:pt x="8824" y="7757"/>
                  </a:cubicBezTo>
                  <a:cubicBezTo>
                    <a:pt x="8763" y="7684"/>
                    <a:pt x="8764" y="7670"/>
                    <a:pt x="8821" y="7588"/>
                  </a:cubicBezTo>
                  <a:cubicBezTo>
                    <a:pt x="8855" y="7539"/>
                    <a:pt x="8889" y="7498"/>
                    <a:pt x="8896" y="7498"/>
                  </a:cubicBezTo>
                  <a:close/>
                </a:path>
              </a:pathLst>
            </a:custGeom>
            <a:ln w="12700" cap="flat">
              <a:noFill/>
              <a:miter lim="400000"/>
            </a:ln>
            <a:effectLst/>
          </p:spPr>
        </p:pic>
      </p:grpSp>
      <p:sp>
        <p:nvSpPr>
          <p:cNvPr id="362" name="Vergelijk verschillende merken"/>
          <p:cNvSpPr txBox="1"/>
          <p:nvPr/>
        </p:nvSpPr>
        <p:spPr>
          <a:xfrm>
            <a:off x="618327" y="11346750"/>
            <a:ext cx="9034216"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a:r>
              <a:t>Vergelijk verschillende merken</a:t>
            </a:r>
          </a:p>
        </p:txBody>
      </p:sp>
      <p:sp>
        <p:nvSpPr>
          <p:cNvPr id="363" name="Vergelijk verschillende winkels of webshops"/>
          <p:cNvSpPr txBox="1"/>
          <p:nvPr/>
        </p:nvSpPr>
        <p:spPr>
          <a:xfrm>
            <a:off x="10551174" y="12350753"/>
            <a:ext cx="12888913"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a:r>
              <a:t>Vergelijk verschillende winkels of webshops</a:t>
            </a:r>
          </a:p>
        </p:txBody>
      </p:sp>
      <p:grpSp>
        <p:nvGrpSpPr>
          <p:cNvPr id="368" name="Groepeer"/>
          <p:cNvGrpSpPr/>
          <p:nvPr/>
        </p:nvGrpSpPr>
        <p:grpSpPr>
          <a:xfrm>
            <a:off x="2222855" y="53381"/>
            <a:ext cx="11215012" cy="3380586"/>
            <a:chOff x="2075023" y="-3"/>
            <a:chExt cx="11215010" cy="3380585"/>
          </a:xfrm>
        </p:grpSpPr>
        <p:sp>
          <p:nvSpPr>
            <p:cNvPr id="364" name="Niet goedkoop"/>
            <p:cNvSpPr/>
            <p:nvPr/>
          </p:nvSpPr>
          <p:spPr>
            <a:xfrm>
              <a:off x="2075023" y="57522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4400">
                  <a:latin typeface="Helvetica"/>
                  <a:ea typeface="Helvetica"/>
                  <a:cs typeface="Helvetica"/>
                  <a:sym typeface="Helvetica"/>
                </a:defRPr>
              </a:lvl1pPr>
            </a:lstStyle>
            <a:p>
              <a:pPr/>
              <a:r>
                <a:t>Niet goedkoop </a:t>
              </a:r>
            </a:p>
          </p:txBody>
        </p:sp>
        <p:grpSp>
          <p:nvGrpSpPr>
            <p:cNvPr id="367" name="Groepeer"/>
            <p:cNvGrpSpPr/>
            <p:nvPr/>
          </p:nvGrpSpPr>
          <p:grpSpPr>
            <a:xfrm>
              <a:off x="3626265" y="-4"/>
              <a:ext cx="9663770" cy="3380586"/>
              <a:chOff x="-123" y="-3"/>
              <a:chExt cx="9663768" cy="3380585"/>
            </a:xfrm>
          </p:grpSpPr>
          <p:pic>
            <p:nvPicPr>
              <p:cNvPr id="365" name="Afbeelding" descr="Afbeelding"/>
              <p:cNvPicPr>
                <a:picLocks noChangeAspect="1"/>
              </p:cNvPicPr>
              <p:nvPr/>
            </p:nvPicPr>
            <p:blipFill>
              <a:blip r:embed="rId10">
                <a:extLst/>
              </a:blip>
              <a:srcRect l="1573" t="2477" r="446" b="85"/>
              <a:stretch>
                <a:fillRect/>
              </a:stretch>
            </p:blipFill>
            <p:spPr>
              <a:xfrm>
                <a:off x="-124" y="-4"/>
                <a:ext cx="4597128" cy="3380586"/>
              </a:xfrm>
              <a:custGeom>
                <a:avLst/>
                <a:gdLst/>
                <a:ahLst/>
                <a:cxnLst>
                  <a:cxn ang="0">
                    <a:pos x="wd2" y="hd2"/>
                  </a:cxn>
                  <a:cxn ang="5400000">
                    <a:pos x="wd2" y="hd2"/>
                  </a:cxn>
                  <a:cxn ang="10800000">
                    <a:pos x="wd2" y="hd2"/>
                  </a:cxn>
                  <a:cxn ang="16200000">
                    <a:pos x="wd2" y="hd2"/>
                  </a:cxn>
                </a:cxnLst>
                <a:rect l="0" t="0" r="r" b="b"/>
                <a:pathLst>
                  <a:path w="21583" h="21599" fill="norm" stroke="1" extrusionOk="0">
                    <a:moveTo>
                      <a:pt x="14858" y="0"/>
                    </a:moveTo>
                    <a:cubicBezTo>
                      <a:pt x="14536" y="2"/>
                      <a:pt x="14262" y="54"/>
                      <a:pt x="14279" y="155"/>
                    </a:cubicBezTo>
                    <a:cubicBezTo>
                      <a:pt x="14297" y="263"/>
                      <a:pt x="13995" y="534"/>
                      <a:pt x="13727" y="647"/>
                    </a:cubicBezTo>
                    <a:cubicBezTo>
                      <a:pt x="13646" y="682"/>
                      <a:pt x="13539" y="840"/>
                      <a:pt x="13495" y="999"/>
                    </a:cubicBezTo>
                    <a:cubicBezTo>
                      <a:pt x="13450" y="1159"/>
                      <a:pt x="13374" y="1288"/>
                      <a:pt x="13323" y="1288"/>
                    </a:cubicBezTo>
                    <a:cubicBezTo>
                      <a:pt x="13271" y="1288"/>
                      <a:pt x="13251" y="1384"/>
                      <a:pt x="13280" y="1509"/>
                    </a:cubicBezTo>
                    <a:cubicBezTo>
                      <a:pt x="13308" y="1630"/>
                      <a:pt x="13293" y="1762"/>
                      <a:pt x="13245" y="1803"/>
                    </a:cubicBezTo>
                    <a:cubicBezTo>
                      <a:pt x="13116" y="1911"/>
                      <a:pt x="13137" y="2609"/>
                      <a:pt x="13284" y="3086"/>
                    </a:cubicBezTo>
                    <a:cubicBezTo>
                      <a:pt x="13381" y="3401"/>
                      <a:pt x="13389" y="3541"/>
                      <a:pt x="13316" y="3662"/>
                    </a:cubicBezTo>
                    <a:cubicBezTo>
                      <a:pt x="13241" y="3784"/>
                      <a:pt x="13253" y="3873"/>
                      <a:pt x="13366" y="4042"/>
                    </a:cubicBezTo>
                    <a:cubicBezTo>
                      <a:pt x="13562" y="4337"/>
                      <a:pt x="13452" y="4544"/>
                      <a:pt x="13146" y="4460"/>
                    </a:cubicBezTo>
                    <a:cubicBezTo>
                      <a:pt x="13012" y="4424"/>
                      <a:pt x="12904" y="4447"/>
                      <a:pt x="12904" y="4509"/>
                    </a:cubicBezTo>
                    <a:cubicBezTo>
                      <a:pt x="12904" y="4570"/>
                      <a:pt x="12780" y="4686"/>
                      <a:pt x="12630" y="4770"/>
                    </a:cubicBezTo>
                    <a:lnTo>
                      <a:pt x="12358" y="4922"/>
                    </a:lnTo>
                    <a:lnTo>
                      <a:pt x="12587" y="5130"/>
                    </a:lnTo>
                    <a:cubicBezTo>
                      <a:pt x="13027" y="5522"/>
                      <a:pt x="12823" y="6231"/>
                      <a:pt x="12352" y="5944"/>
                    </a:cubicBezTo>
                    <a:cubicBezTo>
                      <a:pt x="12214" y="5860"/>
                      <a:pt x="12034" y="5763"/>
                      <a:pt x="11950" y="5726"/>
                    </a:cubicBezTo>
                    <a:cubicBezTo>
                      <a:pt x="11861" y="5686"/>
                      <a:pt x="11822" y="5599"/>
                      <a:pt x="11857" y="5523"/>
                    </a:cubicBezTo>
                    <a:cubicBezTo>
                      <a:pt x="11899" y="5430"/>
                      <a:pt x="11852" y="5410"/>
                      <a:pt x="11698" y="5462"/>
                    </a:cubicBezTo>
                    <a:cubicBezTo>
                      <a:pt x="11576" y="5504"/>
                      <a:pt x="11455" y="5487"/>
                      <a:pt x="11424" y="5419"/>
                    </a:cubicBezTo>
                    <a:cubicBezTo>
                      <a:pt x="11389" y="5341"/>
                      <a:pt x="11335" y="5336"/>
                      <a:pt x="11272" y="5406"/>
                    </a:cubicBezTo>
                    <a:cubicBezTo>
                      <a:pt x="11218" y="5467"/>
                      <a:pt x="10907" y="5533"/>
                      <a:pt x="10580" y="5553"/>
                    </a:cubicBezTo>
                    <a:cubicBezTo>
                      <a:pt x="10037" y="5587"/>
                      <a:pt x="9951" y="5559"/>
                      <a:pt x="9550" y="5224"/>
                    </a:cubicBezTo>
                    <a:cubicBezTo>
                      <a:pt x="9309" y="5022"/>
                      <a:pt x="9093" y="4898"/>
                      <a:pt x="9069" y="4950"/>
                    </a:cubicBezTo>
                    <a:cubicBezTo>
                      <a:pt x="9006" y="5089"/>
                      <a:pt x="8156" y="4959"/>
                      <a:pt x="8009" y="4788"/>
                    </a:cubicBezTo>
                    <a:cubicBezTo>
                      <a:pt x="7939" y="4706"/>
                      <a:pt x="7789" y="4624"/>
                      <a:pt x="7674" y="4602"/>
                    </a:cubicBezTo>
                    <a:cubicBezTo>
                      <a:pt x="7425" y="4556"/>
                      <a:pt x="7271" y="4924"/>
                      <a:pt x="6906" y="6456"/>
                    </a:cubicBezTo>
                    <a:lnTo>
                      <a:pt x="6671" y="7432"/>
                    </a:lnTo>
                    <a:lnTo>
                      <a:pt x="6308" y="7513"/>
                    </a:lnTo>
                    <a:cubicBezTo>
                      <a:pt x="6107" y="7556"/>
                      <a:pt x="5743" y="7595"/>
                      <a:pt x="5503" y="7600"/>
                    </a:cubicBezTo>
                    <a:cubicBezTo>
                      <a:pt x="5143" y="7607"/>
                      <a:pt x="5025" y="7664"/>
                      <a:pt x="4828" y="7929"/>
                    </a:cubicBezTo>
                    <a:cubicBezTo>
                      <a:pt x="4670" y="8142"/>
                      <a:pt x="4296" y="8379"/>
                      <a:pt x="3718" y="8639"/>
                    </a:cubicBezTo>
                    <a:cubicBezTo>
                      <a:pt x="3049" y="8940"/>
                      <a:pt x="2809" y="9105"/>
                      <a:pt x="2682" y="9347"/>
                    </a:cubicBezTo>
                    <a:cubicBezTo>
                      <a:pt x="2519" y="9658"/>
                      <a:pt x="2346" y="10742"/>
                      <a:pt x="2227" y="12199"/>
                    </a:cubicBezTo>
                    <a:cubicBezTo>
                      <a:pt x="2194" y="12610"/>
                      <a:pt x="2133" y="12999"/>
                      <a:pt x="2095" y="13064"/>
                    </a:cubicBezTo>
                    <a:cubicBezTo>
                      <a:pt x="1999" y="13227"/>
                      <a:pt x="2256" y="13904"/>
                      <a:pt x="2494" y="14116"/>
                    </a:cubicBezTo>
                    <a:cubicBezTo>
                      <a:pt x="2602" y="14213"/>
                      <a:pt x="2667" y="14344"/>
                      <a:pt x="2637" y="14410"/>
                    </a:cubicBezTo>
                    <a:cubicBezTo>
                      <a:pt x="2607" y="14476"/>
                      <a:pt x="2621" y="14499"/>
                      <a:pt x="2669" y="14459"/>
                    </a:cubicBezTo>
                    <a:cubicBezTo>
                      <a:pt x="2800" y="14348"/>
                      <a:pt x="3307" y="14863"/>
                      <a:pt x="3440" y="15240"/>
                    </a:cubicBezTo>
                    <a:cubicBezTo>
                      <a:pt x="3632" y="15783"/>
                      <a:pt x="3509" y="15897"/>
                      <a:pt x="2701" y="15904"/>
                    </a:cubicBezTo>
                    <a:cubicBezTo>
                      <a:pt x="2190" y="15908"/>
                      <a:pt x="1964" y="15865"/>
                      <a:pt x="1898" y="15749"/>
                    </a:cubicBezTo>
                    <a:cubicBezTo>
                      <a:pt x="1771" y="15530"/>
                      <a:pt x="1560" y="15550"/>
                      <a:pt x="1355" y="15802"/>
                    </a:cubicBezTo>
                    <a:cubicBezTo>
                      <a:pt x="1200" y="15994"/>
                      <a:pt x="949" y="15972"/>
                      <a:pt x="1039" y="15775"/>
                    </a:cubicBezTo>
                    <a:cubicBezTo>
                      <a:pt x="1059" y="15729"/>
                      <a:pt x="975" y="15683"/>
                      <a:pt x="850" y="15671"/>
                    </a:cubicBezTo>
                    <a:cubicBezTo>
                      <a:pt x="694" y="15655"/>
                      <a:pt x="524" y="15772"/>
                      <a:pt x="303" y="16048"/>
                    </a:cubicBezTo>
                    <a:cubicBezTo>
                      <a:pt x="14" y="16409"/>
                      <a:pt x="-17" y="16498"/>
                      <a:pt x="6" y="16933"/>
                    </a:cubicBezTo>
                    <a:cubicBezTo>
                      <a:pt x="27" y="17314"/>
                      <a:pt x="78" y="17451"/>
                      <a:pt x="239" y="17560"/>
                    </a:cubicBezTo>
                    <a:cubicBezTo>
                      <a:pt x="529" y="17755"/>
                      <a:pt x="679" y="18209"/>
                      <a:pt x="722" y="19023"/>
                    </a:cubicBezTo>
                    <a:cubicBezTo>
                      <a:pt x="781" y="20142"/>
                      <a:pt x="905" y="20544"/>
                      <a:pt x="1365" y="21107"/>
                    </a:cubicBezTo>
                    <a:lnTo>
                      <a:pt x="1765" y="21599"/>
                    </a:lnTo>
                    <a:cubicBezTo>
                      <a:pt x="2316" y="21581"/>
                      <a:pt x="2702" y="21547"/>
                      <a:pt x="2797" y="21475"/>
                    </a:cubicBezTo>
                    <a:cubicBezTo>
                      <a:pt x="3398" y="21018"/>
                      <a:pt x="3447" y="20636"/>
                      <a:pt x="2948" y="20255"/>
                    </a:cubicBezTo>
                    <a:cubicBezTo>
                      <a:pt x="2764" y="20114"/>
                      <a:pt x="2621" y="19935"/>
                      <a:pt x="2632" y="19860"/>
                    </a:cubicBezTo>
                    <a:cubicBezTo>
                      <a:pt x="2642" y="19784"/>
                      <a:pt x="2566" y="19722"/>
                      <a:pt x="2462" y="19720"/>
                    </a:cubicBezTo>
                    <a:cubicBezTo>
                      <a:pt x="2228" y="19716"/>
                      <a:pt x="2064" y="19506"/>
                      <a:pt x="2125" y="19289"/>
                    </a:cubicBezTo>
                    <a:cubicBezTo>
                      <a:pt x="2182" y="19088"/>
                      <a:pt x="2840" y="18836"/>
                      <a:pt x="3409" y="18800"/>
                    </a:cubicBezTo>
                    <a:cubicBezTo>
                      <a:pt x="3641" y="18785"/>
                      <a:pt x="3904" y="18733"/>
                      <a:pt x="3990" y="18686"/>
                    </a:cubicBezTo>
                    <a:cubicBezTo>
                      <a:pt x="4076" y="18638"/>
                      <a:pt x="4399" y="18649"/>
                      <a:pt x="4707" y="18713"/>
                    </a:cubicBezTo>
                    <a:cubicBezTo>
                      <a:pt x="5037" y="18782"/>
                      <a:pt x="5327" y="18788"/>
                      <a:pt x="5412" y="18729"/>
                    </a:cubicBezTo>
                    <a:cubicBezTo>
                      <a:pt x="5627" y="18577"/>
                      <a:pt x="5683" y="17899"/>
                      <a:pt x="5585" y="16680"/>
                    </a:cubicBezTo>
                    <a:cubicBezTo>
                      <a:pt x="5497" y="15589"/>
                      <a:pt x="5544" y="15223"/>
                      <a:pt x="5764" y="15336"/>
                    </a:cubicBezTo>
                    <a:cubicBezTo>
                      <a:pt x="5819" y="15364"/>
                      <a:pt x="5865" y="15202"/>
                      <a:pt x="5877" y="14925"/>
                    </a:cubicBezTo>
                    <a:cubicBezTo>
                      <a:pt x="5902" y="14359"/>
                      <a:pt x="6071" y="14082"/>
                      <a:pt x="6382" y="14101"/>
                    </a:cubicBezTo>
                    <a:cubicBezTo>
                      <a:pt x="6552" y="14111"/>
                      <a:pt x="6616" y="14177"/>
                      <a:pt x="6621" y="14334"/>
                    </a:cubicBezTo>
                    <a:cubicBezTo>
                      <a:pt x="6624" y="14455"/>
                      <a:pt x="6663" y="14734"/>
                      <a:pt x="6703" y="14956"/>
                    </a:cubicBezTo>
                    <a:cubicBezTo>
                      <a:pt x="6743" y="15177"/>
                      <a:pt x="6767" y="15394"/>
                      <a:pt x="6759" y="15440"/>
                    </a:cubicBezTo>
                    <a:cubicBezTo>
                      <a:pt x="6750" y="15486"/>
                      <a:pt x="6985" y="15516"/>
                      <a:pt x="7279" y="15506"/>
                    </a:cubicBezTo>
                    <a:cubicBezTo>
                      <a:pt x="7993" y="15482"/>
                      <a:pt x="8235" y="15721"/>
                      <a:pt x="8650" y="16865"/>
                    </a:cubicBezTo>
                    <a:cubicBezTo>
                      <a:pt x="8825" y="17346"/>
                      <a:pt x="9114" y="18046"/>
                      <a:pt x="9291" y="18419"/>
                    </a:cubicBezTo>
                    <a:cubicBezTo>
                      <a:pt x="9468" y="18793"/>
                      <a:pt x="9613" y="19147"/>
                      <a:pt x="9613" y="19203"/>
                    </a:cubicBezTo>
                    <a:cubicBezTo>
                      <a:pt x="9613" y="19371"/>
                      <a:pt x="10127" y="20016"/>
                      <a:pt x="10208" y="19948"/>
                    </a:cubicBezTo>
                    <a:cubicBezTo>
                      <a:pt x="10249" y="19914"/>
                      <a:pt x="10331" y="19992"/>
                      <a:pt x="10390" y="20121"/>
                    </a:cubicBezTo>
                    <a:cubicBezTo>
                      <a:pt x="10449" y="20250"/>
                      <a:pt x="10538" y="20354"/>
                      <a:pt x="10588" y="20354"/>
                    </a:cubicBezTo>
                    <a:cubicBezTo>
                      <a:pt x="10638" y="20354"/>
                      <a:pt x="10761" y="20483"/>
                      <a:pt x="10862" y="20641"/>
                    </a:cubicBezTo>
                    <a:cubicBezTo>
                      <a:pt x="11051" y="20937"/>
                      <a:pt x="11334" y="21020"/>
                      <a:pt x="11430" y="20808"/>
                    </a:cubicBezTo>
                    <a:cubicBezTo>
                      <a:pt x="11460" y="20741"/>
                      <a:pt x="11524" y="20705"/>
                      <a:pt x="11572" y="20727"/>
                    </a:cubicBezTo>
                    <a:cubicBezTo>
                      <a:pt x="11619" y="20748"/>
                      <a:pt x="11789" y="20583"/>
                      <a:pt x="11950" y="20364"/>
                    </a:cubicBezTo>
                    <a:cubicBezTo>
                      <a:pt x="12163" y="20075"/>
                      <a:pt x="12233" y="19893"/>
                      <a:pt x="12205" y="19697"/>
                    </a:cubicBezTo>
                    <a:cubicBezTo>
                      <a:pt x="12179" y="19509"/>
                      <a:pt x="12228" y="19363"/>
                      <a:pt x="12371" y="19210"/>
                    </a:cubicBezTo>
                    <a:cubicBezTo>
                      <a:pt x="12877" y="18669"/>
                      <a:pt x="13138" y="17829"/>
                      <a:pt x="13213" y="16500"/>
                    </a:cubicBezTo>
                    <a:cubicBezTo>
                      <a:pt x="13255" y="15758"/>
                      <a:pt x="13242" y="15657"/>
                      <a:pt x="13055" y="15361"/>
                    </a:cubicBezTo>
                    <a:cubicBezTo>
                      <a:pt x="12877" y="15079"/>
                      <a:pt x="12810" y="15048"/>
                      <a:pt x="12548" y="15115"/>
                    </a:cubicBezTo>
                    <a:cubicBezTo>
                      <a:pt x="12021" y="15250"/>
                      <a:pt x="11605" y="15873"/>
                      <a:pt x="11475" y="16725"/>
                    </a:cubicBezTo>
                    <a:cubicBezTo>
                      <a:pt x="11391" y="17272"/>
                      <a:pt x="11126" y="17222"/>
                      <a:pt x="10737" y="16589"/>
                    </a:cubicBezTo>
                    <a:cubicBezTo>
                      <a:pt x="10553" y="16290"/>
                      <a:pt x="10377" y="15955"/>
                      <a:pt x="10346" y="15841"/>
                    </a:cubicBezTo>
                    <a:cubicBezTo>
                      <a:pt x="10314" y="15726"/>
                      <a:pt x="10255" y="15661"/>
                      <a:pt x="10213" y="15696"/>
                    </a:cubicBezTo>
                    <a:cubicBezTo>
                      <a:pt x="10144" y="15754"/>
                      <a:pt x="9821" y="15208"/>
                      <a:pt x="9844" y="15072"/>
                    </a:cubicBezTo>
                    <a:cubicBezTo>
                      <a:pt x="9850" y="15041"/>
                      <a:pt x="9808" y="14936"/>
                      <a:pt x="9753" y="14841"/>
                    </a:cubicBezTo>
                    <a:cubicBezTo>
                      <a:pt x="9698" y="14747"/>
                      <a:pt x="9582" y="14494"/>
                      <a:pt x="9494" y="14279"/>
                    </a:cubicBezTo>
                    <a:cubicBezTo>
                      <a:pt x="9355" y="13936"/>
                      <a:pt x="9349" y="13871"/>
                      <a:pt x="9459" y="13761"/>
                    </a:cubicBezTo>
                    <a:cubicBezTo>
                      <a:pt x="9608" y="13612"/>
                      <a:pt x="9571" y="13388"/>
                      <a:pt x="9334" y="13034"/>
                    </a:cubicBezTo>
                    <a:cubicBezTo>
                      <a:pt x="9080" y="12654"/>
                      <a:pt x="9263" y="12467"/>
                      <a:pt x="9965" y="12395"/>
                    </a:cubicBezTo>
                    <a:cubicBezTo>
                      <a:pt x="10043" y="12387"/>
                      <a:pt x="10090" y="12344"/>
                      <a:pt x="10072" y="12303"/>
                    </a:cubicBezTo>
                    <a:cubicBezTo>
                      <a:pt x="10053" y="12262"/>
                      <a:pt x="10105" y="12150"/>
                      <a:pt x="10185" y="12052"/>
                    </a:cubicBezTo>
                    <a:cubicBezTo>
                      <a:pt x="10285" y="11930"/>
                      <a:pt x="10463" y="11883"/>
                      <a:pt x="10752" y="11905"/>
                    </a:cubicBezTo>
                    <a:cubicBezTo>
                      <a:pt x="11422" y="11956"/>
                      <a:pt x="12495" y="11731"/>
                      <a:pt x="12762" y="11479"/>
                    </a:cubicBezTo>
                    <a:cubicBezTo>
                      <a:pt x="12896" y="11354"/>
                      <a:pt x="13031" y="11296"/>
                      <a:pt x="13070" y="11352"/>
                    </a:cubicBezTo>
                    <a:cubicBezTo>
                      <a:pt x="13125" y="11432"/>
                      <a:pt x="13014" y="12747"/>
                      <a:pt x="12872" y="13685"/>
                    </a:cubicBezTo>
                    <a:cubicBezTo>
                      <a:pt x="12859" y="13775"/>
                      <a:pt x="12899" y="13989"/>
                      <a:pt x="12962" y="14159"/>
                    </a:cubicBezTo>
                    <a:cubicBezTo>
                      <a:pt x="13067" y="14447"/>
                      <a:pt x="13120" y="14471"/>
                      <a:pt x="13727" y="14519"/>
                    </a:cubicBezTo>
                    <a:cubicBezTo>
                      <a:pt x="14087" y="14548"/>
                      <a:pt x="14456" y="14632"/>
                      <a:pt x="14549" y="14702"/>
                    </a:cubicBezTo>
                    <a:cubicBezTo>
                      <a:pt x="14642" y="14772"/>
                      <a:pt x="14818" y="14857"/>
                      <a:pt x="14942" y="14892"/>
                    </a:cubicBezTo>
                    <a:cubicBezTo>
                      <a:pt x="15075" y="14930"/>
                      <a:pt x="15239" y="15111"/>
                      <a:pt x="15341" y="15336"/>
                    </a:cubicBezTo>
                    <a:cubicBezTo>
                      <a:pt x="15641" y="15997"/>
                      <a:pt x="15787" y="16122"/>
                      <a:pt x="16045" y="15939"/>
                    </a:cubicBezTo>
                    <a:cubicBezTo>
                      <a:pt x="16168" y="15853"/>
                      <a:pt x="16290" y="15814"/>
                      <a:pt x="16319" y="15853"/>
                    </a:cubicBezTo>
                    <a:cubicBezTo>
                      <a:pt x="16348" y="15893"/>
                      <a:pt x="16352" y="15845"/>
                      <a:pt x="16325" y="15749"/>
                    </a:cubicBezTo>
                    <a:cubicBezTo>
                      <a:pt x="16265" y="15537"/>
                      <a:pt x="16630" y="15042"/>
                      <a:pt x="16886" y="14989"/>
                    </a:cubicBezTo>
                    <a:cubicBezTo>
                      <a:pt x="17120" y="14940"/>
                      <a:pt x="17305" y="14734"/>
                      <a:pt x="17240" y="14590"/>
                    </a:cubicBezTo>
                    <a:cubicBezTo>
                      <a:pt x="17177" y="14453"/>
                      <a:pt x="17788" y="13633"/>
                      <a:pt x="18032" y="13528"/>
                    </a:cubicBezTo>
                    <a:cubicBezTo>
                      <a:pt x="18166" y="13470"/>
                      <a:pt x="18198" y="13384"/>
                      <a:pt x="18168" y="13158"/>
                    </a:cubicBezTo>
                    <a:cubicBezTo>
                      <a:pt x="18122" y="12817"/>
                      <a:pt x="18342" y="12413"/>
                      <a:pt x="18522" y="12506"/>
                    </a:cubicBezTo>
                    <a:cubicBezTo>
                      <a:pt x="18586" y="12540"/>
                      <a:pt x="18843" y="12329"/>
                      <a:pt x="19092" y="12040"/>
                    </a:cubicBezTo>
                    <a:cubicBezTo>
                      <a:pt x="19341" y="11750"/>
                      <a:pt x="19576" y="11549"/>
                      <a:pt x="19614" y="11596"/>
                    </a:cubicBezTo>
                    <a:cubicBezTo>
                      <a:pt x="19651" y="11642"/>
                      <a:pt x="19658" y="11624"/>
                      <a:pt x="19627" y="11550"/>
                    </a:cubicBezTo>
                    <a:cubicBezTo>
                      <a:pt x="19595" y="11475"/>
                      <a:pt x="19670" y="11307"/>
                      <a:pt x="19798" y="11170"/>
                    </a:cubicBezTo>
                    <a:cubicBezTo>
                      <a:pt x="19924" y="11035"/>
                      <a:pt x="20216" y="10576"/>
                      <a:pt x="20443" y="10153"/>
                    </a:cubicBezTo>
                    <a:cubicBezTo>
                      <a:pt x="20669" y="9730"/>
                      <a:pt x="20897" y="9385"/>
                      <a:pt x="20951" y="9382"/>
                    </a:cubicBezTo>
                    <a:cubicBezTo>
                      <a:pt x="21005" y="9379"/>
                      <a:pt x="21037" y="9309"/>
                      <a:pt x="21024" y="9228"/>
                    </a:cubicBezTo>
                    <a:cubicBezTo>
                      <a:pt x="21011" y="9146"/>
                      <a:pt x="21117" y="8807"/>
                      <a:pt x="21257" y="8474"/>
                    </a:cubicBezTo>
                    <a:cubicBezTo>
                      <a:pt x="21397" y="8142"/>
                      <a:pt x="21491" y="7842"/>
                      <a:pt x="21467" y="7810"/>
                    </a:cubicBezTo>
                    <a:cubicBezTo>
                      <a:pt x="21444" y="7778"/>
                      <a:pt x="21481" y="7690"/>
                      <a:pt x="21551" y="7610"/>
                    </a:cubicBezTo>
                    <a:cubicBezTo>
                      <a:pt x="21564" y="7595"/>
                      <a:pt x="21572" y="7537"/>
                      <a:pt x="21583" y="7506"/>
                    </a:cubicBezTo>
                    <a:lnTo>
                      <a:pt x="21205" y="7095"/>
                    </a:lnTo>
                    <a:cubicBezTo>
                      <a:pt x="20730" y="6588"/>
                      <a:pt x="20722" y="6586"/>
                      <a:pt x="20465" y="6765"/>
                    </a:cubicBezTo>
                    <a:cubicBezTo>
                      <a:pt x="20090" y="7026"/>
                      <a:pt x="18750" y="8890"/>
                      <a:pt x="18184" y="9938"/>
                    </a:cubicBezTo>
                    <a:cubicBezTo>
                      <a:pt x="17805" y="10641"/>
                      <a:pt x="17676" y="10805"/>
                      <a:pt x="17588" y="10706"/>
                    </a:cubicBezTo>
                    <a:cubicBezTo>
                      <a:pt x="17509" y="10616"/>
                      <a:pt x="17462" y="10617"/>
                      <a:pt x="17422" y="10703"/>
                    </a:cubicBezTo>
                    <a:cubicBezTo>
                      <a:pt x="17392" y="10771"/>
                      <a:pt x="17183" y="10954"/>
                      <a:pt x="16958" y="11109"/>
                    </a:cubicBezTo>
                    <a:cubicBezTo>
                      <a:pt x="16734" y="11264"/>
                      <a:pt x="16464" y="11548"/>
                      <a:pt x="16362" y="11743"/>
                    </a:cubicBezTo>
                    <a:cubicBezTo>
                      <a:pt x="16257" y="11944"/>
                      <a:pt x="16125" y="12073"/>
                      <a:pt x="16060" y="12040"/>
                    </a:cubicBezTo>
                    <a:cubicBezTo>
                      <a:pt x="15997" y="12007"/>
                      <a:pt x="15924" y="12031"/>
                      <a:pt x="15894" y="12095"/>
                    </a:cubicBezTo>
                    <a:cubicBezTo>
                      <a:pt x="15865" y="12159"/>
                      <a:pt x="15760" y="12202"/>
                      <a:pt x="15660" y="12187"/>
                    </a:cubicBezTo>
                    <a:cubicBezTo>
                      <a:pt x="15560" y="12172"/>
                      <a:pt x="15317" y="12200"/>
                      <a:pt x="15121" y="12247"/>
                    </a:cubicBezTo>
                    <a:cubicBezTo>
                      <a:pt x="14704" y="12350"/>
                      <a:pt x="14534" y="12259"/>
                      <a:pt x="14681" y="12017"/>
                    </a:cubicBezTo>
                    <a:cubicBezTo>
                      <a:pt x="14753" y="11899"/>
                      <a:pt x="14756" y="11815"/>
                      <a:pt x="14689" y="11705"/>
                    </a:cubicBezTo>
                    <a:cubicBezTo>
                      <a:pt x="14621" y="11594"/>
                      <a:pt x="14630" y="11490"/>
                      <a:pt x="14719" y="11317"/>
                    </a:cubicBezTo>
                    <a:cubicBezTo>
                      <a:pt x="14785" y="11187"/>
                      <a:pt x="14819" y="11056"/>
                      <a:pt x="14795" y="11023"/>
                    </a:cubicBezTo>
                    <a:cubicBezTo>
                      <a:pt x="14771" y="10990"/>
                      <a:pt x="14905" y="10740"/>
                      <a:pt x="15093" y="10470"/>
                    </a:cubicBezTo>
                    <a:cubicBezTo>
                      <a:pt x="15472" y="9927"/>
                      <a:pt x="15497" y="9845"/>
                      <a:pt x="15304" y="9745"/>
                    </a:cubicBezTo>
                    <a:cubicBezTo>
                      <a:pt x="15121" y="9649"/>
                      <a:pt x="15251" y="9409"/>
                      <a:pt x="15447" y="9479"/>
                    </a:cubicBezTo>
                    <a:cubicBezTo>
                      <a:pt x="15535" y="9510"/>
                      <a:pt x="15626" y="9490"/>
                      <a:pt x="15652" y="9433"/>
                    </a:cubicBezTo>
                    <a:cubicBezTo>
                      <a:pt x="15678" y="9376"/>
                      <a:pt x="15790" y="9329"/>
                      <a:pt x="15900" y="9329"/>
                    </a:cubicBezTo>
                    <a:cubicBezTo>
                      <a:pt x="16151" y="9329"/>
                      <a:pt x="16231" y="9040"/>
                      <a:pt x="16235" y="8122"/>
                    </a:cubicBezTo>
                    <a:cubicBezTo>
                      <a:pt x="16239" y="7445"/>
                      <a:pt x="16242" y="7435"/>
                      <a:pt x="16463" y="7470"/>
                    </a:cubicBezTo>
                    <a:cubicBezTo>
                      <a:pt x="16610" y="7494"/>
                      <a:pt x="16744" y="7416"/>
                      <a:pt x="16860" y="7247"/>
                    </a:cubicBezTo>
                    <a:cubicBezTo>
                      <a:pt x="17029" y="6999"/>
                      <a:pt x="17043" y="6999"/>
                      <a:pt x="17206" y="7199"/>
                    </a:cubicBezTo>
                    <a:cubicBezTo>
                      <a:pt x="17299" y="7313"/>
                      <a:pt x="17354" y="7452"/>
                      <a:pt x="17329" y="7506"/>
                    </a:cubicBezTo>
                    <a:cubicBezTo>
                      <a:pt x="17305" y="7560"/>
                      <a:pt x="17346" y="7572"/>
                      <a:pt x="17424" y="7531"/>
                    </a:cubicBezTo>
                    <a:cubicBezTo>
                      <a:pt x="17543" y="7469"/>
                      <a:pt x="17560" y="7336"/>
                      <a:pt x="17523" y="6712"/>
                    </a:cubicBezTo>
                    <a:cubicBezTo>
                      <a:pt x="17489" y="6131"/>
                      <a:pt x="17424" y="5862"/>
                      <a:pt x="17225" y="5477"/>
                    </a:cubicBezTo>
                    <a:cubicBezTo>
                      <a:pt x="16991" y="5025"/>
                      <a:pt x="16979" y="4967"/>
                      <a:pt x="17094" y="4742"/>
                    </a:cubicBezTo>
                    <a:cubicBezTo>
                      <a:pt x="17193" y="4550"/>
                      <a:pt x="17281" y="4512"/>
                      <a:pt x="17491" y="4562"/>
                    </a:cubicBezTo>
                    <a:cubicBezTo>
                      <a:pt x="18359" y="4770"/>
                      <a:pt x="18641" y="4672"/>
                      <a:pt x="18300" y="4286"/>
                    </a:cubicBezTo>
                    <a:cubicBezTo>
                      <a:pt x="18098" y="4056"/>
                      <a:pt x="18060" y="4031"/>
                      <a:pt x="17879" y="4002"/>
                    </a:cubicBezTo>
                    <a:cubicBezTo>
                      <a:pt x="17830" y="3994"/>
                      <a:pt x="17722" y="3865"/>
                      <a:pt x="17638" y="3715"/>
                    </a:cubicBezTo>
                    <a:cubicBezTo>
                      <a:pt x="17555" y="3565"/>
                      <a:pt x="17433" y="3466"/>
                      <a:pt x="17368" y="3497"/>
                    </a:cubicBezTo>
                    <a:cubicBezTo>
                      <a:pt x="17303" y="3528"/>
                      <a:pt x="17145" y="3484"/>
                      <a:pt x="17016" y="3396"/>
                    </a:cubicBezTo>
                    <a:cubicBezTo>
                      <a:pt x="16827" y="3266"/>
                      <a:pt x="16799" y="3194"/>
                      <a:pt x="16865" y="3025"/>
                    </a:cubicBezTo>
                    <a:cubicBezTo>
                      <a:pt x="16922" y="2882"/>
                      <a:pt x="16913" y="2751"/>
                      <a:pt x="16837" y="2599"/>
                    </a:cubicBezTo>
                    <a:cubicBezTo>
                      <a:pt x="16777" y="2479"/>
                      <a:pt x="16701" y="2200"/>
                      <a:pt x="16670" y="1981"/>
                    </a:cubicBezTo>
                    <a:cubicBezTo>
                      <a:pt x="16591" y="1430"/>
                      <a:pt x="16301" y="634"/>
                      <a:pt x="16146" y="553"/>
                    </a:cubicBezTo>
                    <a:cubicBezTo>
                      <a:pt x="16076" y="516"/>
                      <a:pt x="16040" y="431"/>
                      <a:pt x="16070" y="365"/>
                    </a:cubicBezTo>
                    <a:cubicBezTo>
                      <a:pt x="16099" y="300"/>
                      <a:pt x="16091" y="257"/>
                      <a:pt x="16053" y="269"/>
                    </a:cubicBezTo>
                    <a:cubicBezTo>
                      <a:pt x="16015" y="281"/>
                      <a:pt x="15870" y="228"/>
                      <a:pt x="15730" y="150"/>
                    </a:cubicBezTo>
                    <a:cubicBezTo>
                      <a:pt x="15551" y="49"/>
                      <a:pt x="15181" y="-1"/>
                      <a:pt x="14858" y="0"/>
                    </a:cubicBezTo>
                    <a:close/>
                  </a:path>
                </a:pathLst>
              </a:custGeom>
              <a:ln w="25400" cap="flat">
                <a:noFill/>
                <a:miter lim="400000"/>
              </a:ln>
              <a:effectLst/>
            </p:spPr>
          </p:pic>
          <p:sp>
            <p:nvSpPr>
              <p:cNvPr id="366" name="Zoek en vergelijk"/>
              <p:cNvSpPr txBox="1"/>
              <p:nvPr/>
            </p:nvSpPr>
            <p:spPr>
              <a:xfrm>
                <a:off x="4260501" y="1516955"/>
                <a:ext cx="5403145" cy="958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400"/>
                </a:lvl1pPr>
              </a:lstStyle>
              <a:p>
                <a:pPr/>
                <a:r>
                  <a:t>Zoek en vergelijk</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2" fill="hold">
                                  <p:stCondLst>
                                    <p:cond delay="0"/>
                                  </p:stCondLst>
                                  <p:iterate type="el" backwards="0">
                                    <p:tmAbs val="0"/>
                                  </p:iterate>
                                  <p:childTnLst>
                                    <p:set>
                                      <p:cBhvr>
                                        <p:cTn id="6" fill="hold"/>
                                        <p:tgtEl>
                                          <p:spTgt spid="362"/>
                                        </p:tgtEl>
                                        <p:attrNameLst>
                                          <p:attrName>style.visibility</p:attrName>
                                        </p:attrNameLst>
                                      </p:cBhvr>
                                      <p:to>
                                        <p:strVal val="visible"/>
                                      </p:to>
                                    </p:set>
                                    <p:anim calcmode="lin" valueType="num">
                                      <p:cBhvr>
                                        <p:cTn id="7" dur="1000" fill="hold"/>
                                        <p:tgtEl>
                                          <p:spTgt spid="362"/>
                                        </p:tgtEl>
                                        <p:attrNameLst>
                                          <p:attrName>ppt_x</p:attrName>
                                        </p:attrNameLst>
                                      </p:cBhvr>
                                      <p:tavLst>
                                        <p:tav tm="0">
                                          <p:val>
                                            <p:strVal val="0-#ppt_w/2"/>
                                          </p:val>
                                        </p:tav>
                                        <p:tav tm="100000">
                                          <p:val>
                                            <p:strVal val="#ppt_x"/>
                                          </p:val>
                                        </p:tav>
                                      </p:tavLst>
                                    </p:anim>
                                    <p:anim calcmode="lin" valueType="num">
                                      <p:cBhvr>
                                        <p:cTn id="8" dur="1000" fill="hold"/>
                                        <p:tgtEl>
                                          <p:spTgt spid="36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2" presetID="2" grpId="3" fill="hold">
                                  <p:stCondLst>
                                    <p:cond delay="0"/>
                                  </p:stCondLst>
                                  <p:iterate type="el" backwards="0">
                                    <p:tmAbs val="0"/>
                                  </p:iterate>
                                  <p:childTnLst>
                                    <p:set>
                                      <p:cBhvr>
                                        <p:cTn id="11" fill="hold"/>
                                        <p:tgtEl>
                                          <p:spTgt spid="363"/>
                                        </p:tgtEl>
                                        <p:attrNameLst>
                                          <p:attrName>style.visibility</p:attrName>
                                        </p:attrNameLst>
                                      </p:cBhvr>
                                      <p:to>
                                        <p:strVal val="visible"/>
                                      </p:to>
                                    </p:set>
                                    <p:anim calcmode="lin" valueType="num">
                                      <p:cBhvr>
                                        <p:cTn id="12" dur="1000" fill="hold"/>
                                        <p:tgtEl>
                                          <p:spTgt spid="363"/>
                                        </p:tgtEl>
                                        <p:attrNameLst>
                                          <p:attrName>ppt_x</p:attrName>
                                        </p:attrNameLst>
                                      </p:cBhvr>
                                      <p:tavLst>
                                        <p:tav tm="0">
                                          <p:val>
                                            <p:strVal val="1+#ppt_w/2"/>
                                          </p:val>
                                        </p:tav>
                                        <p:tav tm="100000">
                                          <p:val>
                                            <p:strVal val="#ppt_x"/>
                                          </p:val>
                                        </p:tav>
                                      </p:tavLst>
                                    </p:anim>
                                    <p:anim calcmode="lin" valueType="num">
                                      <p:cBhvr>
                                        <p:cTn id="13" dur="1000" fill="hold"/>
                                        <p:tgtEl>
                                          <p:spTgt spid="36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4" grpId="4" fill="hold">
                                  <p:stCondLst>
                                    <p:cond delay="0"/>
                                  </p:stCondLst>
                                  <p:iterate type="el" backwards="0">
                                    <p:tmAbs val="0"/>
                                  </p:iterate>
                                  <p:childTnLst>
                                    <p:set>
                                      <p:cBhvr>
                                        <p:cTn id="17" fill="hold"/>
                                        <p:tgtEl>
                                          <p:spTgt spid="361"/>
                                        </p:tgtEl>
                                        <p:attrNameLst>
                                          <p:attrName>style.visibility</p:attrName>
                                        </p:attrNameLst>
                                      </p:cBhvr>
                                      <p:to>
                                        <p:strVal val="visible"/>
                                      </p:to>
                                    </p:set>
                                    <p:animEffect filter="box(out)" transition="in">
                                      <p:cBhvr>
                                        <p:cTn id="18"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2" grpId="2"/>
      <p:bldP build="whole" bldLvl="1" animBg="1" rev="0" advAuto="0" spid="363" grpId="3"/>
      <p:bldP build="whole" bldLvl="1" animBg="1" rev="0" advAuto="0" spid="361" grpId="4"/>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aphicFrame>
        <p:nvGraphicFramePr>
          <p:cNvPr id="370" name="Tabel"/>
          <p:cNvGraphicFramePr/>
          <p:nvPr/>
        </p:nvGraphicFramePr>
        <p:xfrm>
          <a:off x="5917471" y="7229761"/>
          <a:ext cx="7642351" cy="5412755"/>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525929"/>
                <a:gridCol w="1525929"/>
                <a:gridCol w="1525929"/>
                <a:gridCol w="1525929"/>
                <a:gridCol w="1525929"/>
              </a:tblGrid>
              <a:tr h="771436">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Dag</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prijs</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jaar</a:t>
                      </a:r>
                    </a:p>
                  </a:txBody>
                  <a:tcPr marL="50800" marR="50800" marT="50800" marB="50800" anchor="ctr" anchorCtr="0" horzOverflow="overflow"/>
                </a:tc>
              </a:tr>
              <a:tr h="771436">
                <a:tc>
                  <a:txBody>
                    <a:bodyPr/>
                    <a:lstStyle/>
                    <a:p>
                      <a:pPr defTabSz="914400">
                        <a:defRPr sz="1800">
                          <a:solidFill>
                            <a:srgbClr val="000000"/>
                          </a:solidFill>
                        </a:defRPr>
                      </a:pPr>
                      <a:r>
                        <a:rPr sz="2500">
                          <a:solidFill>
                            <a:srgbClr val="FFFFFF"/>
                          </a:solidFill>
                        </a:rPr>
                        <a:t>Pants</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2,5</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€ 1,4</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3,5</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1260</a:t>
                      </a:r>
                    </a:p>
                  </a:txBody>
                  <a:tcPr marL="50800" marR="50800" marT="50800" marB="50800" anchor="ctr" anchorCtr="0" horzOverflow="overflow"/>
                </a:tc>
              </a:tr>
              <a:tr h="771436">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140</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140</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r>
              <a:tr h="771436">
                <a:tc>
                  <a:txBody>
                    <a:bodyPr/>
                    <a:lstStyle/>
                    <a:p>
                      <a:pPr defTabSz="914400">
                        <a:defRPr sz="1800">
                          <a:solidFill>
                            <a:srgbClr val="000000"/>
                          </a:solidFill>
                        </a:defRPr>
                      </a:pPr>
                      <a:r>
                        <a:rPr sz="2500">
                          <a:solidFill>
                            <a:srgbClr val="FFFFFF"/>
                          </a:solidFill>
                        </a:rPr>
                        <a:t>wasmand</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10</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0,1</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30</a:t>
                      </a:r>
                    </a:p>
                  </a:txBody>
                  <a:tcPr marL="50800" marR="50800" marT="50800" marB="50800" anchor="ctr" anchorCtr="0" horzOverflow="overflow"/>
                </a:tc>
              </a:tr>
              <a:tr h="771436">
                <a:tc>
                  <a:txBody>
                    <a:bodyPr/>
                    <a:lstStyle/>
                    <a:p>
                      <a:pPr algn="l">
                        <a:spcBef>
                          <a:spcPts val="5300"/>
                        </a:spcBef>
                        <a:defRPr sz="1800">
                          <a:solidFill>
                            <a:srgbClr val="000000"/>
                          </a:solidFill>
                        </a:defRPr>
                      </a:pPr>
                      <a:r>
                        <a:rPr sz="2500">
                          <a:solidFill>
                            <a:srgbClr val="FFFFFF"/>
                          </a:solidFill>
                        </a:rPr>
                        <a:t>schuim</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7</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14</a:t>
                      </a:r>
                    </a:p>
                  </a:txBody>
                  <a:tcPr marL="50800" marR="50800" marT="50800" marB="50800" anchor="ctr" anchorCtr="0" horzOverflow="overflow"/>
                </a:tc>
              </a:tr>
              <a:tr h="771436">
                <a:tc>
                  <a:txBody>
                    <a:bodyPr/>
                    <a:lstStyle/>
                    <a:p>
                      <a:pPr defTabSz="914400">
                        <a:defRPr sz="1800">
                          <a:solidFill>
                            <a:srgbClr val="000000"/>
                          </a:solidFill>
                        </a:defRPr>
                      </a:pPr>
                      <a:r>
                        <a:rPr sz="2500">
                          <a:solidFill>
                            <a:srgbClr val="FFFFFF"/>
                          </a:solidFill>
                        </a:rPr>
                        <a:t>onderlegger</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0,3</a:t>
                      </a: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90</a:t>
                      </a:r>
                    </a:p>
                  </a:txBody>
                  <a:tcPr marL="50800" marR="50800" marT="50800" marB="50800" anchor="ctr" anchorCtr="0" horzOverflow="overflow"/>
                </a:tc>
              </a:tr>
              <a:tr h="771436">
                <a:tc>
                  <a:txBody>
                    <a:bodyPr/>
                    <a:lstStyle/>
                    <a:p>
                      <a:pPr defTabSz="914400">
                        <a:defRPr sz="2500"/>
                      </a:pP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2500"/>
                      </a:pP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1634</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Incontinentieforfait"/>
          <p:cNvSpPr txBox="1"/>
          <p:nvPr/>
        </p:nvSpPr>
        <p:spPr>
          <a:xfrm>
            <a:off x="599358" y="583212"/>
            <a:ext cx="8910067"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Incontinentieforfait</a:t>
            </a:r>
          </a:p>
        </p:txBody>
      </p:sp>
      <p:sp>
        <p:nvSpPr>
          <p:cNvPr id="373" name="2 soorten…"/>
          <p:cNvSpPr txBox="1"/>
          <p:nvPr/>
        </p:nvSpPr>
        <p:spPr>
          <a:xfrm>
            <a:off x="7733119" y="3502310"/>
            <a:ext cx="8230705" cy="320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t>2 soorten</a:t>
            </a:r>
          </a:p>
          <a:p>
            <a:pPr marL="445476" indent="-445476" algn="l">
              <a:spcBef>
                <a:spcPts val="5300"/>
              </a:spcBef>
              <a:buSzPct val="32000"/>
              <a:buBlip>
                <a:blip r:embed="rId2"/>
              </a:buBlip>
              <a:defRPr sz="3800"/>
            </a:pPr>
            <a:r>
              <a:t>zwaar zorgbehoeftigen (610,53€)</a:t>
            </a:r>
          </a:p>
          <a:p>
            <a:pPr marL="445476" indent="-445476" algn="l">
              <a:spcBef>
                <a:spcPts val="5300"/>
              </a:spcBef>
              <a:buSzPct val="32000"/>
              <a:buBlip>
                <a:blip r:embed="rId2"/>
              </a:buBlip>
              <a:defRPr sz="3800"/>
            </a:pPr>
            <a:r>
              <a:t>Niet-afhankelijke persoen (199,27€)</a:t>
            </a:r>
          </a:p>
        </p:txBody>
      </p:sp>
      <p:sp>
        <p:nvSpPr>
          <p:cNvPr id="374" name="Voorwaarden"/>
          <p:cNvSpPr txBox="1"/>
          <p:nvPr/>
        </p:nvSpPr>
        <p:spPr>
          <a:xfrm>
            <a:off x="7867277" y="8365155"/>
            <a:ext cx="294861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3" invalidUrl="" action="" tgtFrame="" tooltip="" history="1" highlightClick="0" endSnd="0"/>
              </a:defRPr>
            </a:lvl1pPr>
          </a:lstStyle>
          <a:p>
            <a:pPr>
              <a:defRPr u="none"/>
            </a:pPr>
            <a:r>
              <a:rPr u="sng">
                <a:hlinkClick r:id="rId3" invalidUrl="" action="" tgtFrame="" tooltip="" history="1" highlightClick="0" endSnd="0"/>
              </a:rPr>
              <a:t>Voorwaarden</a:t>
            </a:r>
          </a:p>
        </p:txBody>
      </p:sp>
      <p:sp>
        <p:nvSpPr>
          <p:cNvPr id="375" name="Aanvraagformulier"/>
          <p:cNvSpPr txBox="1"/>
          <p:nvPr/>
        </p:nvSpPr>
        <p:spPr>
          <a:xfrm>
            <a:off x="7842870" y="11102501"/>
            <a:ext cx="422605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u="sng">
                <a:hlinkClick r:id="rId4" invalidUrl="" action="" tgtFrame="" tooltip="" history="1" highlightClick="0" endSnd="0"/>
              </a:rPr>
              <a:t>Aanvraagformulier</a:t>
            </a:r>
            <a:r>
              <a:t> </a:t>
            </a:r>
          </a:p>
        </p:txBody>
      </p:sp>
      <p:grpSp>
        <p:nvGrpSpPr>
          <p:cNvPr id="378" name="Groepeer">
            <a:hlinkClick r:id="rId3" invalidUrl="" action="" tgtFrame="" tooltip="" history="1" highlightClick="0" endSnd="0"/>
          </p:cNvPr>
          <p:cNvGrpSpPr/>
          <p:nvPr/>
        </p:nvGrpSpPr>
        <p:grpSpPr>
          <a:xfrm>
            <a:off x="20359375" y="11572069"/>
            <a:ext cx="3101667" cy="1603948"/>
            <a:chOff x="0" y="0"/>
            <a:chExt cx="3101666" cy="1603946"/>
          </a:xfrm>
        </p:grpSpPr>
        <p:pic>
          <p:nvPicPr>
            <p:cNvPr id="376" name="Unknown.png" descr="Unknown.png"/>
            <p:cNvPicPr>
              <a:picLocks noChangeAspect="1"/>
            </p:cNvPicPr>
            <p:nvPr/>
          </p:nvPicPr>
          <p:blipFill>
            <a:blip r:embed="rId5">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377"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pic>
        <p:nvPicPr>
          <p:cNvPr id="379" name="Afbeelding" descr="Afbeelding"/>
          <p:cNvPicPr>
            <a:picLocks noChangeAspect="1"/>
          </p:cNvPicPr>
          <p:nvPr/>
        </p:nvPicPr>
        <p:blipFill>
          <a:blip r:embed="rId6">
            <a:extLst/>
          </a:blip>
          <a:srcRect l="25030" t="10214" r="15920" b="17926"/>
          <a:stretch>
            <a:fillRect/>
          </a:stretch>
        </p:blipFill>
        <p:spPr>
          <a:xfrm>
            <a:off x="836211" y="3834213"/>
            <a:ext cx="6408028" cy="9747684"/>
          </a:xfrm>
          <a:custGeom>
            <a:avLst/>
            <a:gdLst/>
            <a:ahLst/>
            <a:cxnLst>
              <a:cxn ang="0">
                <a:pos x="wd2" y="hd2"/>
              </a:cxn>
              <a:cxn ang="5400000">
                <a:pos x="wd2" y="hd2"/>
              </a:cxn>
              <a:cxn ang="10800000">
                <a:pos x="wd2" y="hd2"/>
              </a:cxn>
              <a:cxn ang="16200000">
                <a:pos x="wd2" y="hd2"/>
              </a:cxn>
            </a:cxnLst>
            <a:rect l="0" t="0" r="r" b="b"/>
            <a:pathLst>
              <a:path w="21584" h="21514" fill="norm" stroke="1" extrusionOk="0">
                <a:moveTo>
                  <a:pt x="2558" y="0"/>
                </a:moveTo>
                <a:cubicBezTo>
                  <a:pt x="2557" y="0"/>
                  <a:pt x="2555" y="2"/>
                  <a:pt x="2553" y="2"/>
                </a:cubicBezTo>
                <a:cubicBezTo>
                  <a:pt x="2477" y="3"/>
                  <a:pt x="2360" y="28"/>
                  <a:pt x="2283" y="59"/>
                </a:cubicBezTo>
                <a:cubicBezTo>
                  <a:pt x="2280" y="60"/>
                  <a:pt x="2276" y="59"/>
                  <a:pt x="2274" y="60"/>
                </a:cubicBezTo>
                <a:cubicBezTo>
                  <a:pt x="2271" y="61"/>
                  <a:pt x="2273" y="61"/>
                  <a:pt x="2271" y="62"/>
                </a:cubicBezTo>
                <a:cubicBezTo>
                  <a:pt x="2150" y="113"/>
                  <a:pt x="2149" y="121"/>
                  <a:pt x="2274" y="121"/>
                </a:cubicBezTo>
                <a:cubicBezTo>
                  <a:pt x="2352" y="121"/>
                  <a:pt x="2480" y="94"/>
                  <a:pt x="2558" y="60"/>
                </a:cubicBezTo>
                <a:cubicBezTo>
                  <a:pt x="2683" y="8"/>
                  <a:pt x="2683" y="0"/>
                  <a:pt x="2562" y="0"/>
                </a:cubicBezTo>
                <a:lnTo>
                  <a:pt x="2558" y="0"/>
                </a:lnTo>
                <a:close/>
                <a:moveTo>
                  <a:pt x="4789" y="14"/>
                </a:moveTo>
                <a:cubicBezTo>
                  <a:pt x="4138" y="39"/>
                  <a:pt x="3321" y="153"/>
                  <a:pt x="2417" y="345"/>
                </a:cubicBezTo>
                <a:cubicBezTo>
                  <a:pt x="379" y="779"/>
                  <a:pt x="459" y="712"/>
                  <a:pt x="572" y="1838"/>
                </a:cubicBezTo>
                <a:cubicBezTo>
                  <a:pt x="620" y="2318"/>
                  <a:pt x="704" y="2916"/>
                  <a:pt x="759" y="3166"/>
                </a:cubicBezTo>
                <a:cubicBezTo>
                  <a:pt x="891" y="3766"/>
                  <a:pt x="1270" y="4485"/>
                  <a:pt x="1514" y="4598"/>
                </a:cubicBezTo>
                <a:cubicBezTo>
                  <a:pt x="1682" y="4675"/>
                  <a:pt x="1703" y="4729"/>
                  <a:pt x="1652" y="4978"/>
                </a:cubicBezTo>
                <a:cubicBezTo>
                  <a:pt x="1619" y="5138"/>
                  <a:pt x="1568" y="5325"/>
                  <a:pt x="1538" y="5393"/>
                </a:cubicBezTo>
                <a:cubicBezTo>
                  <a:pt x="1441" y="5621"/>
                  <a:pt x="1743" y="5392"/>
                  <a:pt x="1883" y="5132"/>
                </a:cubicBezTo>
                <a:cubicBezTo>
                  <a:pt x="2100" y="4731"/>
                  <a:pt x="2132" y="4721"/>
                  <a:pt x="2985" y="4766"/>
                </a:cubicBezTo>
                <a:cubicBezTo>
                  <a:pt x="3413" y="4788"/>
                  <a:pt x="4560" y="4765"/>
                  <a:pt x="5590" y="4713"/>
                </a:cubicBezTo>
                <a:cubicBezTo>
                  <a:pt x="7338" y="4625"/>
                  <a:pt x="7472" y="4610"/>
                  <a:pt x="8256" y="4394"/>
                </a:cubicBezTo>
                <a:cubicBezTo>
                  <a:pt x="9620" y="4018"/>
                  <a:pt x="10435" y="3758"/>
                  <a:pt x="10876" y="3559"/>
                </a:cubicBezTo>
                <a:cubicBezTo>
                  <a:pt x="11666" y="3203"/>
                  <a:pt x="12021" y="2223"/>
                  <a:pt x="11641" y="1451"/>
                </a:cubicBezTo>
                <a:cubicBezTo>
                  <a:pt x="11510" y="1186"/>
                  <a:pt x="11439" y="1130"/>
                  <a:pt x="11141" y="1063"/>
                </a:cubicBezTo>
                <a:cubicBezTo>
                  <a:pt x="10949" y="1019"/>
                  <a:pt x="10322" y="863"/>
                  <a:pt x="9746" y="716"/>
                </a:cubicBezTo>
                <a:cubicBezTo>
                  <a:pt x="7854" y="232"/>
                  <a:pt x="7323" y="146"/>
                  <a:pt x="5471" y="24"/>
                </a:cubicBezTo>
                <a:cubicBezTo>
                  <a:pt x="5415" y="21"/>
                  <a:pt x="5362" y="20"/>
                  <a:pt x="5304" y="18"/>
                </a:cubicBezTo>
                <a:cubicBezTo>
                  <a:pt x="5145" y="10"/>
                  <a:pt x="4978" y="7"/>
                  <a:pt x="4789" y="14"/>
                </a:cubicBezTo>
                <a:close/>
                <a:moveTo>
                  <a:pt x="25" y="2708"/>
                </a:moveTo>
                <a:cubicBezTo>
                  <a:pt x="12" y="2688"/>
                  <a:pt x="7" y="2770"/>
                  <a:pt x="1" y="2937"/>
                </a:cubicBezTo>
                <a:cubicBezTo>
                  <a:pt x="-6" y="3129"/>
                  <a:pt x="21" y="3424"/>
                  <a:pt x="60" y="3592"/>
                </a:cubicBezTo>
                <a:cubicBezTo>
                  <a:pt x="166" y="4055"/>
                  <a:pt x="196" y="3668"/>
                  <a:pt x="99" y="3086"/>
                </a:cubicBezTo>
                <a:cubicBezTo>
                  <a:pt x="59" y="2848"/>
                  <a:pt x="38" y="2727"/>
                  <a:pt x="25" y="2708"/>
                </a:cubicBezTo>
                <a:close/>
                <a:moveTo>
                  <a:pt x="10538" y="3990"/>
                </a:moveTo>
                <a:cubicBezTo>
                  <a:pt x="10449" y="3989"/>
                  <a:pt x="10349" y="4018"/>
                  <a:pt x="10317" y="4052"/>
                </a:cubicBezTo>
                <a:cubicBezTo>
                  <a:pt x="10243" y="4131"/>
                  <a:pt x="10369" y="4131"/>
                  <a:pt x="10555" y="4052"/>
                </a:cubicBezTo>
                <a:cubicBezTo>
                  <a:pt x="10678" y="4000"/>
                  <a:pt x="10676" y="3991"/>
                  <a:pt x="10538" y="3990"/>
                </a:cubicBezTo>
                <a:close/>
                <a:moveTo>
                  <a:pt x="6050" y="6381"/>
                </a:moveTo>
                <a:cubicBezTo>
                  <a:pt x="6024" y="6383"/>
                  <a:pt x="5992" y="6388"/>
                  <a:pt x="5952" y="6395"/>
                </a:cubicBezTo>
                <a:cubicBezTo>
                  <a:pt x="5660" y="6452"/>
                  <a:pt x="5291" y="6611"/>
                  <a:pt x="5146" y="6744"/>
                </a:cubicBezTo>
                <a:cubicBezTo>
                  <a:pt x="5078" y="6806"/>
                  <a:pt x="4846" y="6877"/>
                  <a:pt x="4632" y="6900"/>
                </a:cubicBezTo>
                <a:cubicBezTo>
                  <a:pt x="4343" y="6930"/>
                  <a:pt x="4091" y="7030"/>
                  <a:pt x="3990" y="7122"/>
                </a:cubicBezTo>
                <a:cubicBezTo>
                  <a:pt x="3976" y="7139"/>
                  <a:pt x="3949" y="7155"/>
                  <a:pt x="3942" y="7171"/>
                </a:cubicBezTo>
                <a:cubicBezTo>
                  <a:pt x="3940" y="7175"/>
                  <a:pt x="3940" y="7179"/>
                  <a:pt x="3939" y="7183"/>
                </a:cubicBezTo>
                <a:cubicBezTo>
                  <a:pt x="3939" y="7201"/>
                  <a:pt x="3941" y="7220"/>
                  <a:pt x="3961" y="7235"/>
                </a:cubicBezTo>
                <a:cubicBezTo>
                  <a:pt x="3962" y="7236"/>
                  <a:pt x="3959" y="7239"/>
                  <a:pt x="3961" y="7240"/>
                </a:cubicBezTo>
                <a:cubicBezTo>
                  <a:pt x="3963" y="7241"/>
                  <a:pt x="3963" y="7243"/>
                  <a:pt x="3966" y="7245"/>
                </a:cubicBezTo>
                <a:cubicBezTo>
                  <a:pt x="3970" y="7247"/>
                  <a:pt x="3966" y="7257"/>
                  <a:pt x="3969" y="7261"/>
                </a:cubicBezTo>
                <a:cubicBezTo>
                  <a:pt x="3992" y="7286"/>
                  <a:pt x="3998" y="7318"/>
                  <a:pt x="3983" y="7360"/>
                </a:cubicBezTo>
                <a:cubicBezTo>
                  <a:pt x="3970" y="7427"/>
                  <a:pt x="3938" y="7512"/>
                  <a:pt x="3871" y="7627"/>
                </a:cubicBezTo>
                <a:cubicBezTo>
                  <a:pt x="3822" y="7710"/>
                  <a:pt x="3804" y="7780"/>
                  <a:pt x="3779" y="7853"/>
                </a:cubicBezTo>
                <a:cubicBezTo>
                  <a:pt x="3760" y="7968"/>
                  <a:pt x="3746" y="8097"/>
                  <a:pt x="3745" y="8271"/>
                </a:cubicBezTo>
                <a:cubicBezTo>
                  <a:pt x="3745" y="8318"/>
                  <a:pt x="3740" y="8350"/>
                  <a:pt x="3737" y="8393"/>
                </a:cubicBezTo>
                <a:cubicBezTo>
                  <a:pt x="3768" y="8625"/>
                  <a:pt x="3835" y="8841"/>
                  <a:pt x="3888" y="8877"/>
                </a:cubicBezTo>
                <a:cubicBezTo>
                  <a:pt x="3943" y="8913"/>
                  <a:pt x="3987" y="9032"/>
                  <a:pt x="3987" y="9141"/>
                </a:cubicBezTo>
                <a:cubicBezTo>
                  <a:pt x="3987" y="9261"/>
                  <a:pt x="4043" y="9356"/>
                  <a:pt x="4129" y="9378"/>
                </a:cubicBezTo>
                <a:cubicBezTo>
                  <a:pt x="4208" y="9397"/>
                  <a:pt x="4272" y="9472"/>
                  <a:pt x="4272" y="9543"/>
                </a:cubicBezTo>
                <a:cubicBezTo>
                  <a:pt x="4272" y="9633"/>
                  <a:pt x="4364" y="9784"/>
                  <a:pt x="4457" y="9894"/>
                </a:cubicBezTo>
                <a:cubicBezTo>
                  <a:pt x="4476" y="9907"/>
                  <a:pt x="4493" y="9922"/>
                  <a:pt x="4513" y="9935"/>
                </a:cubicBezTo>
                <a:cubicBezTo>
                  <a:pt x="4548" y="9959"/>
                  <a:pt x="4595" y="9983"/>
                  <a:pt x="4638" y="10007"/>
                </a:cubicBezTo>
                <a:cubicBezTo>
                  <a:pt x="4645" y="10010"/>
                  <a:pt x="4653" y="10014"/>
                  <a:pt x="4660" y="10017"/>
                </a:cubicBezTo>
                <a:cubicBezTo>
                  <a:pt x="4704" y="10013"/>
                  <a:pt x="4780" y="10034"/>
                  <a:pt x="4862" y="10083"/>
                </a:cubicBezTo>
                <a:cubicBezTo>
                  <a:pt x="4959" y="10141"/>
                  <a:pt x="5198" y="10196"/>
                  <a:pt x="5388" y="10205"/>
                </a:cubicBezTo>
                <a:cubicBezTo>
                  <a:pt x="5790" y="10226"/>
                  <a:pt x="5856" y="10260"/>
                  <a:pt x="5942" y="10488"/>
                </a:cubicBezTo>
                <a:cubicBezTo>
                  <a:pt x="5999" y="10639"/>
                  <a:pt x="5967" y="10667"/>
                  <a:pt x="5638" y="10756"/>
                </a:cubicBezTo>
                <a:cubicBezTo>
                  <a:pt x="5379" y="10825"/>
                  <a:pt x="4759" y="11200"/>
                  <a:pt x="4400" y="11465"/>
                </a:cubicBezTo>
                <a:cubicBezTo>
                  <a:pt x="4274" y="11570"/>
                  <a:pt x="4193" y="11670"/>
                  <a:pt x="4133" y="11779"/>
                </a:cubicBezTo>
                <a:cubicBezTo>
                  <a:pt x="4131" y="11824"/>
                  <a:pt x="4114" y="11885"/>
                  <a:pt x="4076" y="11952"/>
                </a:cubicBezTo>
                <a:cubicBezTo>
                  <a:pt x="3958" y="12155"/>
                  <a:pt x="3916" y="12492"/>
                  <a:pt x="3811" y="14125"/>
                </a:cubicBezTo>
                <a:cubicBezTo>
                  <a:pt x="3769" y="14777"/>
                  <a:pt x="3761" y="15338"/>
                  <a:pt x="3791" y="15373"/>
                </a:cubicBezTo>
                <a:cubicBezTo>
                  <a:pt x="3792" y="15386"/>
                  <a:pt x="3792" y="15399"/>
                  <a:pt x="3793" y="15410"/>
                </a:cubicBezTo>
                <a:cubicBezTo>
                  <a:pt x="3796" y="15431"/>
                  <a:pt x="3794" y="15475"/>
                  <a:pt x="3799" y="15480"/>
                </a:cubicBezTo>
                <a:cubicBezTo>
                  <a:pt x="3845" y="15540"/>
                  <a:pt x="3851" y="15807"/>
                  <a:pt x="3830" y="16098"/>
                </a:cubicBezTo>
                <a:cubicBezTo>
                  <a:pt x="3832" y="16209"/>
                  <a:pt x="3844" y="16215"/>
                  <a:pt x="3844" y="16340"/>
                </a:cubicBezTo>
                <a:cubicBezTo>
                  <a:pt x="3845" y="16710"/>
                  <a:pt x="3855" y="16940"/>
                  <a:pt x="3883" y="17129"/>
                </a:cubicBezTo>
                <a:cubicBezTo>
                  <a:pt x="3912" y="17242"/>
                  <a:pt x="3929" y="17344"/>
                  <a:pt x="3987" y="17491"/>
                </a:cubicBezTo>
                <a:cubicBezTo>
                  <a:pt x="3996" y="17514"/>
                  <a:pt x="4002" y="17537"/>
                  <a:pt x="4010" y="17560"/>
                </a:cubicBezTo>
                <a:cubicBezTo>
                  <a:pt x="4027" y="17597"/>
                  <a:pt x="4038" y="17631"/>
                  <a:pt x="4058" y="17671"/>
                </a:cubicBezTo>
                <a:cubicBezTo>
                  <a:pt x="4176" y="17906"/>
                  <a:pt x="4272" y="18217"/>
                  <a:pt x="4272" y="18361"/>
                </a:cubicBezTo>
                <a:cubicBezTo>
                  <a:pt x="4272" y="18505"/>
                  <a:pt x="4313" y="18650"/>
                  <a:pt x="4362" y="18683"/>
                </a:cubicBezTo>
                <a:cubicBezTo>
                  <a:pt x="4464" y="18751"/>
                  <a:pt x="4321" y="19212"/>
                  <a:pt x="4118" y="19468"/>
                </a:cubicBezTo>
                <a:cubicBezTo>
                  <a:pt x="4088" y="19506"/>
                  <a:pt x="4086" y="19530"/>
                  <a:pt x="4064" y="19567"/>
                </a:cubicBezTo>
                <a:cubicBezTo>
                  <a:pt x="4049" y="19630"/>
                  <a:pt x="4028" y="19695"/>
                  <a:pt x="4022" y="19747"/>
                </a:cubicBezTo>
                <a:cubicBezTo>
                  <a:pt x="4124" y="19909"/>
                  <a:pt x="4859" y="20219"/>
                  <a:pt x="5117" y="20191"/>
                </a:cubicBezTo>
                <a:cubicBezTo>
                  <a:pt x="5242" y="20178"/>
                  <a:pt x="5274" y="20243"/>
                  <a:pt x="5284" y="20542"/>
                </a:cubicBezTo>
                <a:cubicBezTo>
                  <a:pt x="5297" y="20935"/>
                  <a:pt x="5407" y="21037"/>
                  <a:pt x="5760" y="20979"/>
                </a:cubicBezTo>
                <a:cubicBezTo>
                  <a:pt x="5872" y="20960"/>
                  <a:pt x="5992" y="20975"/>
                  <a:pt x="6027" y="21012"/>
                </a:cubicBezTo>
                <a:cubicBezTo>
                  <a:pt x="6062" y="21049"/>
                  <a:pt x="6183" y="21080"/>
                  <a:pt x="6295" y="21080"/>
                </a:cubicBezTo>
                <a:cubicBezTo>
                  <a:pt x="6406" y="21080"/>
                  <a:pt x="6593" y="21140"/>
                  <a:pt x="6712" y="21212"/>
                </a:cubicBezTo>
                <a:cubicBezTo>
                  <a:pt x="6830" y="21285"/>
                  <a:pt x="7038" y="21346"/>
                  <a:pt x="7170" y="21346"/>
                </a:cubicBezTo>
                <a:cubicBezTo>
                  <a:pt x="7303" y="21346"/>
                  <a:pt x="7458" y="21383"/>
                  <a:pt x="7518" y="21431"/>
                </a:cubicBezTo>
                <a:cubicBezTo>
                  <a:pt x="7732" y="21600"/>
                  <a:pt x="8071" y="21519"/>
                  <a:pt x="8841" y="21112"/>
                </a:cubicBezTo>
                <a:cubicBezTo>
                  <a:pt x="9016" y="21019"/>
                  <a:pt x="9053" y="21012"/>
                  <a:pt x="9193" y="20944"/>
                </a:cubicBezTo>
                <a:cubicBezTo>
                  <a:pt x="9219" y="20930"/>
                  <a:pt x="9253" y="20908"/>
                  <a:pt x="9276" y="20897"/>
                </a:cubicBezTo>
                <a:cubicBezTo>
                  <a:pt x="9307" y="20882"/>
                  <a:pt x="9315" y="20884"/>
                  <a:pt x="9341" y="20872"/>
                </a:cubicBezTo>
                <a:cubicBezTo>
                  <a:pt x="9452" y="20820"/>
                  <a:pt x="9671" y="20706"/>
                  <a:pt x="9689" y="20706"/>
                </a:cubicBezTo>
                <a:cubicBezTo>
                  <a:pt x="9733" y="20706"/>
                  <a:pt x="9823" y="20748"/>
                  <a:pt x="9888" y="20799"/>
                </a:cubicBezTo>
                <a:cubicBezTo>
                  <a:pt x="10053" y="20929"/>
                  <a:pt x="10202" y="20916"/>
                  <a:pt x="10429" y="20753"/>
                </a:cubicBezTo>
                <a:cubicBezTo>
                  <a:pt x="10625" y="20612"/>
                  <a:pt x="10752" y="20466"/>
                  <a:pt x="11111" y="19973"/>
                </a:cubicBezTo>
                <a:cubicBezTo>
                  <a:pt x="11322" y="19684"/>
                  <a:pt x="11457" y="19675"/>
                  <a:pt x="11854" y="19920"/>
                </a:cubicBezTo>
                <a:cubicBezTo>
                  <a:pt x="11968" y="19991"/>
                  <a:pt x="12162" y="20048"/>
                  <a:pt x="12284" y="20049"/>
                </a:cubicBezTo>
                <a:cubicBezTo>
                  <a:pt x="12434" y="20050"/>
                  <a:pt x="12500" y="20084"/>
                  <a:pt x="12483" y="20153"/>
                </a:cubicBezTo>
                <a:cubicBezTo>
                  <a:pt x="12466" y="20222"/>
                  <a:pt x="12524" y="20251"/>
                  <a:pt x="12673" y="20246"/>
                </a:cubicBezTo>
                <a:cubicBezTo>
                  <a:pt x="12858" y="20240"/>
                  <a:pt x="12886" y="20203"/>
                  <a:pt x="12886" y="19994"/>
                </a:cubicBezTo>
                <a:cubicBezTo>
                  <a:pt x="12886" y="19808"/>
                  <a:pt x="12932" y="19741"/>
                  <a:pt x="13078" y="19706"/>
                </a:cubicBezTo>
                <a:cubicBezTo>
                  <a:pt x="13303" y="19652"/>
                  <a:pt x="13505" y="19742"/>
                  <a:pt x="13505" y="19895"/>
                </a:cubicBezTo>
                <a:cubicBezTo>
                  <a:pt x="13506" y="19895"/>
                  <a:pt x="13505" y="19896"/>
                  <a:pt x="13505" y="19897"/>
                </a:cubicBezTo>
                <a:cubicBezTo>
                  <a:pt x="13547" y="19931"/>
                  <a:pt x="13607" y="19959"/>
                  <a:pt x="13678" y="19983"/>
                </a:cubicBezTo>
                <a:cubicBezTo>
                  <a:pt x="13721" y="19985"/>
                  <a:pt x="13748" y="19992"/>
                  <a:pt x="13816" y="19989"/>
                </a:cubicBezTo>
                <a:cubicBezTo>
                  <a:pt x="13986" y="19979"/>
                  <a:pt x="14135" y="19965"/>
                  <a:pt x="14148" y="19957"/>
                </a:cubicBezTo>
                <a:cubicBezTo>
                  <a:pt x="14162" y="19949"/>
                  <a:pt x="14212" y="19938"/>
                  <a:pt x="14262" y="19934"/>
                </a:cubicBezTo>
                <a:cubicBezTo>
                  <a:pt x="14455" y="19917"/>
                  <a:pt x="14566" y="19777"/>
                  <a:pt x="14615" y="19483"/>
                </a:cubicBezTo>
                <a:cubicBezTo>
                  <a:pt x="14667" y="19174"/>
                  <a:pt x="14660" y="19178"/>
                  <a:pt x="14648" y="19149"/>
                </a:cubicBezTo>
                <a:cubicBezTo>
                  <a:pt x="14629" y="19001"/>
                  <a:pt x="14610" y="18852"/>
                  <a:pt x="14556" y="18677"/>
                </a:cubicBezTo>
                <a:cubicBezTo>
                  <a:pt x="14555" y="18674"/>
                  <a:pt x="14554" y="18670"/>
                  <a:pt x="14553" y="18667"/>
                </a:cubicBezTo>
                <a:cubicBezTo>
                  <a:pt x="14551" y="18659"/>
                  <a:pt x="14544" y="18648"/>
                  <a:pt x="14541" y="18640"/>
                </a:cubicBezTo>
                <a:cubicBezTo>
                  <a:pt x="14499" y="18504"/>
                  <a:pt x="14428" y="18348"/>
                  <a:pt x="14365" y="18199"/>
                </a:cubicBezTo>
                <a:cubicBezTo>
                  <a:pt x="14302" y="18061"/>
                  <a:pt x="14239" y="17922"/>
                  <a:pt x="14166" y="17778"/>
                </a:cubicBezTo>
                <a:cubicBezTo>
                  <a:pt x="13788" y="17037"/>
                  <a:pt x="13728" y="16656"/>
                  <a:pt x="14032" y="16927"/>
                </a:cubicBezTo>
                <a:cubicBezTo>
                  <a:pt x="14143" y="17025"/>
                  <a:pt x="14241" y="17037"/>
                  <a:pt x="14619" y="17003"/>
                </a:cubicBezTo>
                <a:cubicBezTo>
                  <a:pt x="14788" y="16987"/>
                  <a:pt x="14922" y="16971"/>
                  <a:pt x="15041" y="16950"/>
                </a:cubicBezTo>
                <a:cubicBezTo>
                  <a:pt x="15073" y="16943"/>
                  <a:pt x="15107" y="16937"/>
                  <a:pt x="15136" y="16930"/>
                </a:cubicBezTo>
                <a:cubicBezTo>
                  <a:pt x="15208" y="16915"/>
                  <a:pt x="15267" y="16895"/>
                  <a:pt x="15323" y="16874"/>
                </a:cubicBezTo>
                <a:cubicBezTo>
                  <a:pt x="15364" y="16859"/>
                  <a:pt x="15404" y="16845"/>
                  <a:pt x="15440" y="16829"/>
                </a:cubicBezTo>
                <a:cubicBezTo>
                  <a:pt x="15505" y="16796"/>
                  <a:pt x="15561" y="16755"/>
                  <a:pt x="15615" y="16706"/>
                </a:cubicBezTo>
                <a:cubicBezTo>
                  <a:pt x="15620" y="16701"/>
                  <a:pt x="15627" y="16699"/>
                  <a:pt x="15632" y="16694"/>
                </a:cubicBezTo>
                <a:cubicBezTo>
                  <a:pt x="15633" y="16694"/>
                  <a:pt x="15636" y="16693"/>
                  <a:pt x="15636" y="16693"/>
                </a:cubicBezTo>
                <a:cubicBezTo>
                  <a:pt x="15703" y="16628"/>
                  <a:pt x="15764" y="16549"/>
                  <a:pt x="15831" y="16451"/>
                </a:cubicBezTo>
                <a:cubicBezTo>
                  <a:pt x="15917" y="16326"/>
                  <a:pt x="16021" y="16208"/>
                  <a:pt x="16115" y="16110"/>
                </a:cubicBezTo>
                <a:cubicBezTo>
                  <a:pt x="16130" y="16086"/>
                  <a:pt x="16171" y="16045"/>
                  <a:pt x="16171" y="16032"/>
                </a:cubicBezTo>
                <a:cubicBezTo>
                  <a:pt x="16171" y="15995"/>
                  <a:pt x="16227" y="15952"/>
                  <a:pt x="16297" y="15932"/>
                </a:cubicBezTo>
                <a:cubicBezTo>
                  <a:pt x="16340" y="15899"/>
                  <a:pt x="16377" y="15867"/>
                  <a:pt x="16392" y="15829"/>
                </a:cubicBezTo>
                <a:cubicBezTo>
                  <a:pt x="16394" y="15820"/>
                  <a:pt x="16402" y="15816"/>
                  <a:pt x="16404" y="15805"/>
                </a:cubicBezTo>
                <a:cubicBezTo>
                  <a:pt x="16404" y="15804"/>
                  <a:pt x="16403" y="15803"/>
                  <a:pt x="16404" y="15802"/>
                </a:cubicBezTo>
                <a:cubicBezTo>
                  <a:pt x="16416" y="15747"/>
                  <a:pt x="16408" y="15681"/>
                  <a:pt x="16380" y="15578"/>
                </a:cubicBezTo>
                <a:cubicBezTo>
                  <a:pt x="16340" y="15431"/>
                  <a:pt x="16317" y="15240"/>
                  <a:pt x="16329" y="15154"/>
                </a:cubicBezTo>
                <a:cubicBezTo>
                  <a:pt x="16334" y="15117"/>
                  <a:pt x="16307" y="15052"/>
                  <a:pt x="16293" y="14997"/>
                </a:cubicBezTo>
                <a:cubicBezTo>
                  <a:pt x="16268" y="14919"/>
                  <a:pt x="16239" y="14846"/>
                  <a:pt x="16210" y="14774"/>
                </a:cubicBezTo>
                <a:cubicBezTo>
                  <a:pt x="16179" y="14711"/>
                  <a:pt x="16147" y="14648"/>
                  <a:pt x="16108" y="14583"/>
                </a:cubicBezTo>
                <a:cubicBezTo>
                  <a:pt x="16052" y="14500"/>
                  <a:pt x="16005" y="14432"/>
                  <a:pt x="15960" y="14369"/>
                </a:cubicBezTo>
                <a:cubicBezTo>
                  <a:pt x="15923" y="14320"/>
                  <a:pt x="15887" y="14266"/>
                  <a:pt x="15850" y="14225"/>
                </a:cubicBezTo>
                <a:cubicBezTo>
                  <a:pt x="15840" y="14214"/>
                  <a:pt x="15831" y="14206"/>
                  <a:pt x="15821" y="14195"/>
                </a:cubicBezTo>
                <a:cubicBezTo>
                  <a:pt x="15748" y="14120"/>
                  <a:pt x="15676" y="14061"/>
                  <a:pt x="15620" y="14047"/>
                </a:cubicBezTo>
                <a:cubicBezTo>
                  <a:pt x="15568" y="14034"/>
                  <a:pt x="15507" y="13985"/>
                  <a:pt x="15457" y="13929"/>
                </a:cubicBezTo>
                <a:cubicBezTo>
                  <a:pt x="15435" y="13908"/>
                  <a:pt x="15410" y="13890"/>
                  <a:pt x="15392" y="13866"/>
                </a:cubicBezTo>
                <a:cubicBezTo>
                  <a:pt x="15346" y="13804"/>
                  <a:pt x="15293" y="13758"/>
                  <a:pt x="15226" y="13718"/>
                </a:cubicBezTo>
                <a:cubicBezTo>
                  <a:pt x="15198" y="13702"/>
                  <a:pt x="15157" y="13690"/>
                  <a:pt x="15124" y="13675"/>
                </a:cubicBezTo>
                <a:cubicBezTo>
                  <a:pt x="14781" y="13599"/>
                  <a:pt x="14473" y="13494"/>
                  <a:pt x="14396" y="13433"/>
                </a:cubicBezTo>
                <a:cubicBezTo>
                  <a:pt x="14357" y="13424"/>
                  <a:pt x="14332" y="13414"/>
                  <a:pt x="14291" y="13404"/>
                </a:cubicBezTo>
                <a:cubicBezTo>
                  <a:pt x="14229" y="13387"/>
                  <a:pt x="14075" y="13365"/>
                  <a:pt x="13932" y="13342"/>
                </a:cubicBezTo>
                <a:cubicBezTo>
                  <a:pt x="13929" y="13342"/>
                  <a:pt x="13926" y="13341"/>
                  <a:pt x="13923" y="13340"/>
                </a:cubicBezTo>
                <a:cubicBezTo>
                  <a:pt x="13759" y="13333"/>
                  <a:pt x="13565" y="13319"/>
                  <a:pt x="13428" y="13291"/>
                </a:cubicBezTo>
                <a:cubicBezTo>
                  <a:pt x="13393" y="13284"/>
                  <a:pt x="13383" y="13288"/>
                  <a:pt x="13354" y="13284"/>
                </a:cubicBezTo>
                <a:cubicBezTo>
                  <a:pt x="13243" y="13279"/>
                  <a:pt x="13154" y="13280"/>
                  <a:pt x="13092" y="13285"/>
                </a:cubicBezTo>
                <a:cubicBezTo>
                  <a:pt x="13037" y="13303"/>
                  <a:pt x="12988" y="13326"/>
                  <a:pt x="12915" y="13381"/>
                </a:cubicBezTo>
                <a:cubicBezTo>
                  <a:pt x="12803" y="13465"/>
                  <a:pt x="12642" y="13533"/>
                  <a:pt x="12560" y="13533"/>
                </a:cubicBezTo>
                <a:cubicBezTo>
                  <a:pt x="12478" y="13533"/>
                  <a:pt x="12343" y="13612"/>
                  <a:pt x="12260" y="13708"/>
                </a:cubicBezTo>
                <a:cubicBezTo>
                  <a:pt x="12253" y="13716"/>
                  <a:pt x="12242" y="13721"/>
                  <a:pt x="12235" y="13728"/>
                </a:cubicBezTo>
                <a:cubicBezTo>
                  <a:pt x="12217" y="13747"/>
                  <a:pt x="12197" y="13767"/>
                  <a:pt x="12177" y="13780"/>
                </a:cubicBezTo>
                <a:cubicBezTo>
                  <a:pt x="12060" y="13867"/>
                  <a:pt x="11887" y="13925"/>
                  <a:pt x="11555" y="13987"/>
                </a:cubicBezTo>
                <a:cubicBezTo>
                  <a:pt x="10959" y="14098"/>
                  <a:pt x="10841" y="14087"/>
                  <a:pt x="10841" y="13913"/>
                </a:cubicBezTo>
                <a:cubicBezTo>
                  <a:pt x="10841" y="13851"/>
                  <a:pt x="10690" y="13504"/>
                  <a:pt x="10507" y="13142"/>
                </a:cubicBezTo>
                <a:cubicBezTo>
                  <a:pt x="10324" y="12779"/>
                  <a:pt x="10174" y="12430"/>
                  <a:pt x="10174" y="12367"/>
                </a:cubicBezTo>
                <a:cubicBezTo>
                  <a:pt x="10174" y="12305"/>
                  <a:pt x="10113" y="12180"/>
                  <a:pt x="10040" y="12089"/>
                </a:cubicBezTo>
                <a:cubicBezTo>
                  <a:pt x="9968" y="11997"/>
                  <a:pt x="9878" y="11805"/>
                  <a:pt x="9841" y="11662"/>
                </a:cubicBezTo>
                <a:cubicBezTo>
                  <a:pt x="9824" y="11594"/>
                  <a:pt x="9784" y="11525"/>
                  <a:pt x="9737" y="11457"/>
                </a:cubicBezTo>
                <a:cubicBezTo>
                  <a:pt x="9718" y="11429"/>
                  <a:pt x="9696" y="11408"/>
                  <a:pt x="9677" y="11383"/>
                </a:cubicBezTo>
                <a:cubicBezTo>
                  <a:pt x="9494" y="11167"/>
                  <a:pt x="9188" y="10967"/>
                  <a:pt x="8817" y="10843"/>
                </a:cubicBezTo>
                <a:lnTo>
                  <a:pt x="8440" y="10716"/>
                </a:lnTo>
                <a:lnTo>
                  <a:pt x="8499" y="10676"/>
                </a:lnTo>
                <a:cubicBezTo>
                  <a:pt x="8496" y="10651"/>
                  <a:pt x="8541" y="10624"/>
                  <a:pt x="8633" y="10584"/>
                </a:cubicBezTo>
                <a:lnTo>
                  <a:pt x="8642" y="10578"/>
                </a:lnTo>
                <a:cubicBezTo>
                  <a:pt x="8752" y="10501"/>
                  <a:pt x="8841" y="10381"/>
                  <a:pt x="8841" y="10311"/>
                </a:cubicBezTo>
                <a:cubicBezTo>
                  <a:pt x="8841" y="10242"/>
                  <a:pt x="8932" y="10018"/>
                  <a:pt x="9043" y="9816"/>
                </a:cubicBezTo>
                <a:cubicBezTo>
                  <a:pt x="9232" y="9470"/>
                  <a:pt x="9284" y="9011"/>
                  <a:pt x="9201" y="8449"/>
                </a:cubicBezTo>
                <a:cubicBezTo>
                  <a:pt x="9183" y="8326"/>
                  <a:pt x="9214" y="8268"/>
                  <a:pt x="9293" y="8278"/>
                </a:cubicBezTo>
                <a:cubicBezTo>
                  <a:pt x="9338" y="8284"/>
                  <a:pt x="9367" y="8281"/>
                  <a:pt x="9385" y="8274"/>
                </a:cubicBezTo>
                <a:cubicBezTo>
                  <a:pt x="9390" y="8264"/>
                  <a:pt x="9397" y="8258"/>
                  <a:pt x="9401" y="8249"/>
                </a:cubicBezTo>
                <a:cubicBezTo>
                  <a:pt x="9406" y="8213"/>
                  <a:pt x="9343" y="8153"/>
                  <a:pt x="9208" y="8094"/>
                </a:cubicBezTo>
                <a:cubicBezTo>
                  <a:pt x="8955" y="7985"/>
                  <a:pt x="9045" y="7857"/>
                  <a:pt x="9377" y="7857"/>
                </a:cubicBezTo>
                <a:cubicBezTo>
                  <a:pt x="9598" y="7857"/>
                  <a:pt x="9612" y="7841"/>
                  <a:pt x="9552" y="7655"/>
                </a:cubicBezTo>
                <a:cubicBezTo>
                  <a:pt x="9517" y="7543"/>
                  <a:pt x="9382" y="7331"/>
                  <a:pt x="9252" y="7183"/>
                </a:cubicBezTo>
                <a:cubicBezTo>
                  <a:pt x="9203" y="7127"/>
                  <a:pt x="9157" y="7080"/>
                  <a:pt x="9106" y="7038"/>
                </a:cubicBezTo>
                <a:cubicBezTo>
                  <a:pt x="9105" y="7038"/>
                  <a:pt x="9104" y="7037"/>
                  <a:pt x="9103" y="7036"/>
                </a:cubicBezTo>
                <a:cubicBezTo>
                  <a:pt x="9065" y="7014"/>
                  <a:pt x="9027" y="6992"/>
                  <a:pt x="8982" y="6968"/>
                </a:cubicBezTo>
                <a:cubicBezTo>
                  <a:pt x="8941" y="6945"/>
                  <a:pt x="8901" y="6920"/>
                  <a:pt x="8856" y="6898"/>
                </a:cubicBezTo>
                <a:cubicBezTo>
                  <a:pt x="8720" y="6835"/>
                  <a:pt x="8562" y="6775"/>
                  <a:pt x="8288" y="6693"/>
                </a:cubicBezTo>
                <a:cubicBezTo>
                  <a:pt x="8022" y="6613"/>
                  <a:pt x="7865" y="6574"/>
                  <a:pt x="7712" y="6545"/>
                </a:cubicBezTo>
                <a:cubicBezTo>
                  <a:pt x="7666" y="6535"/>
                  <a:pt x="7612" y="6523"/>
                  <a:pt x="7569" y="6516"/>
                </a:cubicBezTo>
                <a:cubicBezTo>
                  <a:pt x="7412" y="6495"/>
                  <a:pt x="7274" y="6497"/>
                  <a:pt x="7081" y="6513"/>
                </a:cubicBezTo>
                <a:cubicBezTo>
                  <a:pt x="6147" y="6587"/>
                  <a:pt x="6129" y="6586"/>
                  <a:pt x="6144" y="6467"/>
                </a:cubicBezTo>
                <a:cubicBezTo>
                  <a:pt x="6149" y="6424"/>
                  <a:pt x="6139" y="6398"/>
                  <a:pt x="6110" y="6387"/>
                </a:cubicBezTo>
                <a:cubicBezTo>
                  <a:pt x="6096" y="6382"/>
                  <a:pt x="6076" y="6380"/>
                  <a:pt x="6050" y="6381"/>
                </a:cubicBezTo>
                <a:close/>
                <a:moveTo>
                  <a:pt x="1878" y="7733"/>
                </a:moveTo>
                <a:cubicBezTo>
                  <a:pt x="1830" y="7733"/>
                  <a:pt x="1836" y="7788"/>
                  <a:pt x="1893" y="7857"/>
                </a:cubicBezTo>
                <a:cubicBezTo>
                  <a:pt x="1949" y="7926"/>
                  <a:pt x="2009" y="7981"/>
                  <a:pt x="2029" y="7981"/>
                </a:cubicBezTo>
                <a:cubicBezTo>
                  <a:pt x="2048" y="7981"/>
                  <a:pt x="2042" y="7926"/>
                  <a:pt x="2014" y="7857"/>
                </a:cubicBezTo>
                <a:cubicBezTo>
                  <a:pt x="1987" y="7788"/>
                  <a:pt x="1926" y="7733"/>
                  <a:pt x="1878" y="7733"/>
                </a:cubicBezTo>
                <a:close/>
                <a:moveTo>
                  <a:pt x="2113" y="8045"/>
                </a:moveTo>
                <a:cubicBezTo>
                  <a:pt x="2067" y="8045"/>
                  <a:pt x="2155" y="8154"/>
                  <a:pt x="2294" y="8272"/>
                </a:cubicBezTo>
                <a:cubicBezTo>
                  <a:pt x="2296" y="8274"/>
                  <a:pt x="2298" y="8276"/>
                  <a:pt x="2300" y="8278"/>
                </a:cubicBezTo>
                <a:cubicBezTo>
                  <a:pt x="2310" y="8287"/>
                  <a:pt x="2306" y="8281"/>
                  <a:pt x="2315" y="8288"/>
                </a:cubicBezTo>
                <a:cubicBezTo>
                  <a:pt x="2451" y="8396"/>
                  <a:pt x="2463" y="8351"/>
                  <a:pt x="2312" y="8200"/>
                </a:cubicBezTo>
                <a:cubicBezTo>
                  <a:pt x="2227" y="8115"/>
                  <a:pt x="2136" y="8045"/>
                  <a:pt x="2113" y="8045"/>
                </a:cubicBezTo>
                <a:close/>
                <a:moveTo>
                  <a:pt x="17819" y="9619"/>
                </a:moveTo>
                <a:cubicBezTo>
                  <a:pt x="17523" y="9624"/>
                  <a:pt x="17355" y="9629"/>
                  <a:pt x="17147" y="9634"/>
                </a:cubicBezTo>
                <a:cubicBezTo>
                  <a:pt x="15540" y="9731"/>
                  <a:pt x="14553" y="10078"/>
                  <a:pt x="14553" y="10582"/>
                </a:cubicBezTo>
                <a:cubicBezTo>
                  <a:pt x="14553" y="10681"/>
                  <a:pt x="14485" y="10822"/>
                  <a:pt x="14404" y="10897"/>
                </a:cubicBezTo>
                <a:cubicBezTo>
                  <a:pt x="14222" y="11068"/>
                  <a:pt x="14248" y="11792"/>
                  <a:pt x="14437" y="11833"/>
                </a:cubicBezTo>
                <a:cubicBezTo>
                  <a:pt x="14533" y="11854"/>
                  <a:pt x="14533" y="11827"/>
                  <a:pt x="14443" y="11697"/>
                </a:cubicBezTo>
                <a:cubicBezTo>
                  <a:pt x="14364" y="11584"/>
                  <a:pt x="14359" y="11513"/>
                  <a:pt x="14428" y="11469"/>
                </a:cubicBezTo>
                <a:cubicBezTo>
                  <a:pt x="14496" y="11424"/>
                  <a:pt x="14618" y="11510"/>
                  <a:pt x="14824" y="11748"/>
                </a:cubicBezTo>
                <a:cubicBezTo>
                  <a:pt x="14987" y="11937"/>
                  <a:pt x="15206" y="12124"/>
                  <a:pt x="15311" y="12161"/>
                </a:cubicBezTo>
                <a:cubicBezTo>
                  <a:pt x="15417" y="12198"/>
                  <a:pt x="15505" y="12266"/>
                  <a:pt x="15505" y="12311"/>
                </a:cubicBezTo>
                <a:cubicBezTo>
                  <a:pt x="15505" y="12424"/>
                  <a:pt x="16435" y="12819"/>
                  <a:pt x="16924" y="12915"/>
                </a:cubicBezTo>
                <a:cubicBezTo>
                  <a:pt x="17215" y="12972"/>
                  <a:pt x="17349" y="12973"/>
                  <a:pt x="17426" y="12923"/>
                </a:cubicBezTo>
                <a:cubicBezTo>
                  <a:pt x="17565" y="12831"/>
                  <a:pt x="18006" y="13055"/>
                  <a:pt x="18123" y="13241"/>
                </a:cubicBezTo>
                <a:cubicBezTo>
                  <a:pt x="18123" y="13241"/>
                  <a:pt x="18122" y="13242"/>
                  <a:pt x="18123" y="13242"/>
                </a:cubicBezTo>
                <a:cubicBezTo>
                  <a:pt x="18123" y="13243"/>
                  <a:pt x="18122" y="13244"/>
                  <a:pt x="18123" y="13244"/>
                </a:cubicBezTo>
                <a:cubicBezTo>
                  <a:pt x="18139" y="13270"/>
                  <a:pt x="18171" y="13299"/>
                  <a:pt x="18171" y="13322"/>
                </a:cubicBezTo>
                <a:cubicBezTo>
                  <a:pt x="18171" y="13521"/>
                  <a:pt x="18266" y="13510"/>
                  <a:pt x="18557" y="13277"/>
                </a:cubicBezTo>
                <a:cubicBezTo>
                  <a:pt x="18750" y="13124"/>
                  <a:pt x="18872" y="13085"/>
                  <a:pt x="19152" y="13085"/>
                </a:cubicBezTo>
                <a:cubicBezTo>
                  <a:pt x="19402" y="13085"/>
                  <a:pt x="19536" y="13049"/>
                  <a:pt x="19604" y="12966"/>
                </a:cubicBezTo>
                <a:cubicBezTo>
                  <a:pt x="19657" y="12900"/>
                  <a:pt x="19745" y="12847"/>
                  <a:pt x="19800" y="12847"/>
                </a:cubicBezTo>
                <a:cubicBezTo>
                  <a:pt x="19856" y="12847"/>
                  <a:pt x="20034" y="12786"/>
                  <a:pt x="20196" y="12711"/>
                </a:cubicBezTo>
                <a:cubicBezTo>
                  <a:pt x="20358" y="12635"/>
                  <a:pt x="20573" y="12569"/>
                  <a:pt x="20675" y="12564"/>
                </a:cubicBezTo>
                <a:cubicBezTo>
                  <a:pt x="21064" y="12546"/>
                  <a:pt x="21198" y="12307"/>
                  <a:pt x="21211" y="11610"/>
                </a:cubicBezTo>
                <a:cubicBezTo>
                  <a:pt x="21217" y="11252"/>
                  <a:pt x="21244" y="10934"/>
                  <a:pt x="21272" y="10904"/>
                </a:cubicBezTo>
                <a:cubicBezTo>
                  <a:pt x="21369" y="10801"/>
                  <a:pt x="21501" y="10920"/>
                  <a:pt x="21514" y="11120"/>
                </a:cubicBezTo>
                <a:cubicBezTo>
                  <a:pt x="21525" y="11280"/>
                  <a:pt x="21536" y="11290"/>
                  <a:pt x="21570" y="11171"/>
                </a:cubicBezTo>
                <a:cubicBezTo>
                  <a:pt x="21594" y="11089"/>
                  <a:pt x="21587" y="10925"/>
                  <a:pt x="21553" y="10806"/>
                </a:cubicBezTo>
                <a:cubicBezTo>
                  <a:pt x="21497" y="10612"/>
                  <a:pt x="21478" y="10600"/>
                  <a:pt x="21369" y="10699"/>
                </a:cubicBezTo>
                <a:cubicBezTo>
                  <a:pt x="21233" y="10820"/>
                  <a:pt x="21194" y="10795"/>
                  <a:pt x="21034" y="10471"/>
                </a:cubicBezTo>
                <a:cubicBezTo>
                  <a:pt x="20968" y="10337"/>
                  <a:pt x="20831" y="10218"/>
                  <a:pt x="20692" y="10177"/>
                </a:cubicBezTo>
                <a:cubicBezTo>
                  <a:pt x="20547" y="10133"/>
                  <a:pt x="20478" y="10071"/>
                  <a:pt x="20512" y="10015"/>
                </a:cubicBezTo>
                <a:cubicBezTo>
                  <a:pt x="20632" y="9809"/>
                  <a:pt x="19833" y="9659"/>
                  <a:pt x="18623" y="9621"/>
                </a:cubicBezTo>
                <a:cubicBezTo>
                  <a:pt x="18368" y="9619"/>
                  <a:pt x="18150" y="9615"/>
                  <a:pt x="17819" y="9619"/>
                </a:cubicBezTo>
                <a:close/>
                <a:moveTo>
                  <a:pt x="18087" y="13720"/>
                </a:moveTo>
                <a:cubicBezTo>
                  <a:pt x="18034" y="13720"/>
                  <a:pt x="17964" y="13748"/>
                  <a:pt x="17932" y="13783"/>
                </a:cubicBezTo>
                <a:cubicBezTo>
                  <a:pt x="17901" y="13815"/>
                  <a:pt x="17917" y="13840"/>
                  <a:pt x="17962" y="13843"/>
                </a:cubicBezTo>
                <a:cubicBezTo>
                  <a:pt x="17967" y="13842"/>
                  <a:pt x="17970" y="13839"/>
                  <a:pt x="17974" y="13839"/>
                </a:cubicBezTo>
                <a:cubicBezTo>
                  <a:pt x="18013" y="13822"/>
                  <a:pt x="18074" y="13764"/>
                  <a:pt x="18123" y="13732"/>
                </a:cubicBezTo>
                <a:cubicBezTo>
                  <a:pt x="18114" y="13726"/>
                  <a:pt x="18105" y="13720"/>
                  <a:pt x="18087" y="13720"/>
                </a:cubicBez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379"/>
                                        </p:tgtEl>
                                        <p:attrNameLst>
                                          <p:attrName>style.visibility</p:attrName>
                                        </p:attrNameLst>
                                      </p:cBhvr>
                                      <p:to>
                                        <p:strVal val="visible"/>
                                      </p:to>
                                    </p:set>
                                    <p:animEffect filter="box(out)" transition="in">
                                      <p:cBhvr>
                                        <p:cTn id="7" dur="1000"/>
                                        <p:tgtEl>
                                          <p:spTgt spid="379"/>
                                        </p:tgtEl>
                                      </p:cBhvr>
                                    </p:animEffect>
                                  </p:childTnLst>
                                </p:cTn>
                              </p:par>
                            </p:childTnLst>
                          </p:cTn>
                        </p:par>
                        <p:par>
                          <p:cTn id="8" fill="hold">
                            <p:stCondLst>
                              <p:cond delay="1000"/>
                            </p:stCondLst>
                            <p:childTnLst>
                              <p:par>
                                <p:cTn id="9" presetClass="entr" nodeType="afterEffect" presetSubtype="8" presetID="2" grpId="2" fill="hold">
                                  <p:stCondLst>
                                    <p:cond delay="0"/>
                                  </p:stCondLst>
                                  <p:iterate type="el" backwards="0">
                                    <p:tmAbs val="0"/>
                                  </p:iterate>
                                  <p:childTnLst>
                                    <p:set>
                                      <p:cBhvr>
                                        <p:cTn id="10" fill="hold"/>
                                        <p:tgtEl>
                                          <p:spTgt spid="372"/>
                                        </p:tgtEl>
                                        <p:attrNameLst>
                                          <p:attrName>style.visibility</p:attrName>
                                        </p:attrNameLst>
                                      </p:cBhvr>
                                      <p:to>
                                        <p:strVal val="visible"/>
                                      </p:to>
                                    </p:set>
                                    <p:anim calcmode="lin" valueType="num">
                                      <p:cBhvr>
                                        <p:cTn id="11" dur="1000" fill="hold"/>
                                        <p:tgtEl>
                                          <p:spTgt spid="372"/>
                                        </p:tgtEl>
                                        <p:attrNameLst>
                                          <p:attrName>ppt_x</p:attrName>
                                        </p:attrNameLst>
                                      </p:cBhvr>
                                      <p:tavLst>
                                        <p:tav tm="0">
                                          <p:val>
                                            <p:strVal val="0-#ppt_w/2"/>
                                          </p:val>
                                        </p:tav>
                                        <p:tav tm="100000">
                                          <p:val>
                                            <p:strVal val="#ppt_x"/>
                                          </p:val>
                                        </p:tav>
                                      </p:tavLst>
                                    </p:anim>
                                    <p:anim calcmode="lin" valueType="num">
                                      <p:cBhvr>
                                        <p:cTn id="12" dur="1000" fill="hold"/>
                                        <p:tgtEl>
                                          <p:spTgt spid="37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4" grpId="3" fill="hold">
                                  <p:stCondLst>
                                    <p:cond delay="0"/>
                                  </p:stCondLst>
                                  <p:iterate type="el" backwards="0">
                                    <p:tmAbs val="0"/>
                                  </p:iterate>
                                  <p:childTnLst>
                                    <p:set>
                                      <p:cBhvr>
                                        <p:cTn id="16" fill="hold"/>
                                        <p:tgtEl>
                                          <p:spTgt spid="373"/>
                                        </p:tgtEl>
                                        <p:attrNameLst>
                                          <p:attrName>style.visibility</p:attrName>
                                        </p:attrNameLst>
                                      </p:cBhvr>
                                      <p:to>
                                        <p:strVal val="visible"/>
                                      </p:to>
                                    </p:set>
                                    <p:animEffect filter="box(out)" transition="in">
                                      <p:cBhvr>
                                        <p:cTn id="17" dur="1000"/>
                                        <p:tgtEl>
                                          <p:spTgt spid="373"/>
                                        </p:tgtEl>
                                      </p:cBhvr>
                                    </p:animEffect>
                                  </p:childTnLst>
                                </p:cTn>
                              </p:par>
                            </p:childTnLst>
                          </p:cTn>
                        </p:par>
                        <p:par>
                          <p:cTn id="18" fill="hold">
                            <p:stCondLst>
                              <p:cond delay="1000"/>
                            </p:stCondLst>
                            <p:childTnLst>
                              <p:par>
                                <p:cTn id="19" presetClass="entr" nodeType="afterEffect" presetSubtype="32" presetID="4" grpId="4" fill="hold">
                                  <p:stCondLst>
                                    <p:cond delay="0"/>
                                  </p:stCondLst>
                                  <p:iterate type="el" backwards="0">
                                    <p:tmAbs val="0"/>
                                  </p:iterate>
                                  <p:childTnLst>
                                    <p:set>
                                      <p:cBhvr>
                                        <p:cTn id="20" fill="hold"/>
                                        <p:tgtEl>
                                          <p:spTgt spid="374"/>
                                        </p:tgtEl>
                                        <p:attrNameLst>
                                          <p:attrName>style.visibility</p:attrName>
                                        </p:attrNameLst>
                                      </p:cBhvr>
                                      <p:to>
                                        <p:strVal val="visible"/>
                                      </p:to>
                                    </p:set>
                                    <p:animEffect filter="box(out)" transition="in">
                                      <p:cBhvr>
                                        <p:cTn id="21" dur="1000"/>
                                        <p:tgtEl>
                                          <p:spTgt spid="374"/>
                                        </p:tgtEl>
                                      </p:cBhvr>
                                    </p:animEffect>
                                  </p:childTnLst>
                                </p:cTn>
                              </p:par>
                            </p:childTnLst>
                          </p:cTn>
                        </p:par>
                        <p:par>
                          <p:cTn id="22" fill="hold">
                            <p:stCondLst>
                              <p:cond delay="2000"/>
                            </p:stCondLst>
                            <p:childTnLst>
                              <p:par>
                                <p:cTn id="23" presetClass="entr" nodeType="afterEffect" presetSubtype="32" presetID="4" grpId="5" fill="hold">
                                  <p:stCondLst>
                                    <p:cond delay="0"/>
                                  </p:stCondLst>
                                  <p:iterate type="el" backwards="0">
                                    <p:tmAbs val="0"/>
                                  </p:iterate>
                                  <p:childTnLst>
                                    <p:set>
                                      <p:cBhvr>
                                        <p:cTn id="24" fill="hold"/>
                                        <p:tgtEl>
                                          <p:spTgt spid="375"/>
                                        </p:tgtEl>
                                        <p:attrNameLst>
                                          <p:attrName>style.visibility</p:attrName>
                                        </p:attrNameLst>
                                      </p:cBhvr>
                                      <p:to>
                                        <p:strVal val="visible"/>
                                      </p:to>
                                    </p:set>
                                    <p:animEffect filter="box(out)" transition="in">
                                      <p:cBhvr>
                                        <p:cTn id="25" dur="1000"/>
                                        <p:tgtEl>
                                          <p:spTgt spid="375"/>
                                        </p:tgtEl>
                                      </p:cBhvr>
                                    </p:animEffect>
                                  </p:childTnLst>
                                </p:cTn>
                              </p:par>
                            </p:childTnLst>
                          </p:cTn>
                        </p:par>
                        <p:par>
                          <p:cTn id="26" fill="hold">
                            <p:stCondLst>
                              <p:cond delay="3000"/>
                            </p:stCondLst>
                            <p:childTnLst>
                              <p:par>
                                <p:cTn id="27" presetClass="entr" nodeType="afterEffect" presetSubtype="32" presetID="4" grpId="6" fill="hold">
                                  <p:stCondLst>
                                    <p:cond delay="0"/>
                                  </p:stCondLst>
                                  <p:iterate type="el" backwards="0">
                                    <p:tmAbs val="0"/>
                                  </p:iterate>
                                  <p:childTnLst>
                                    <p:set>
                                      <p:cBhvr>
                                        <p:cTn id="28" fill="hold"/>
                                        <p:tgtEl>
                                          <p:spTgt spid="378"/>
                                        </p:tgtEl>
                                        <p:attrNameLst>
                                          <p:attrName>style.visibility</p:attrName>
                                        </p:attrNameLst>
                                      </p:cBhvr>
                                      <p:to>
                                        <p:strVal val="visible"/>
                                      </p:to>
                                    </p:set>
                                    <p:animEffect filter="box(out)" transition="in">
                                      <p:cBhvr>
                                        <p:cTn id="29"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3"/>
      <p:bldP build="whole" bldLvl="1" animBg="1" rev="0" advAuto="0" spid="374" grpId="4"/>
      <p:bldP build="whole" bldLvl="1" animBg="1" rev="0" advAuto="0" spid="375" grpId="5"/>
      <p:bldP build="whole" bldLvl="1" animBg="1" rev="0" advAuto="0" spid="378" grpId="6"/>
      <p:bldP build="whole" bldLvl="1" animBg="1" rev="0" advAuto="0" spid="372" grpId="2"/>
      <p:bldP build="whole" bldLvl="1" animBg="1" rev="0" advAuto="0" spid="37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Extra’s Nijlen"/>
          <p:cNvSpPr txBox="1"/>
          <p:nvPr/>
        </p:nvSpPr>
        <p:spPr>
          <a:xfrm>
            <a:off x="8106918" y="1716087"/>
            <a:ext cx="3881223"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Extra’s Nijlen</a:t>
            </a:r>
          </a:p>
        </p:txBody>
      </p:sp>
      <p:pic>
        <p:nvPicPr>
          <p:cNvPr id="382" name="98882f00-9cca-4d2b-a7d3-34624525efaa.jpeg" descr="98882f00-9cca-4d2b-a7d3-34624525efaa.jpeg"/>
          <p:cNvPicPr>
            <a:picLocks noChangeAspect="1"/>
          </p:cNvPicPr>
          <p:nvPr/>
        </p:nvPicPr>
        <p:blipFill>
          <a:blip r:embed="rId2">
            <a:extLst/>
          </a:blip>
          <a:srcRect l="9460" t="23982" r="6336" b="2751"/>
          <a:stretch>
            <a:fillRect/>
          </a:stretch>
        </p:blipFill>
        <p:spPr>
          <a:xfrm>
            <a:off x="1104589" y="786282"/>
            <a:ext cx="5344053" cy="3104357"/>
          </a:xfrm>
          <a:custGeom>
            <a:avLst/>
            <a:gdLst/>
            <a:ahLst/>
            <a:cxnLst>
              <a:cxn ang="0">
                <a:pos x="wd2" y="hd2"/>
              </a:cxn>
              <a:cxn ang="5400000">
                <a:pos x="wd2" y="hd2"/>
              </a:cxn>
              <a:cxn ang="10800000">
                <a:pos x="wd2" y="hd2"/>
              </a:cxn>
              <a:cxn ang="16200000">
                <a:pos x="wd2" y="hd2"/>
              </a:cxn>
            </a:cxnLst>
            <a:rect l="0" t="0" r="r" b="b"/>
            <a:pathLst>
              <a:path w="21572" h="21600" fill="norm" stroke="1" extrusionOk="0">
                <a:moveTo>
                  <a:pt x="20016" y="0"/>
                </a:moveTo>
                <a:lnTo>
                  <a:pt x="16094" y="25"/>
                </a:lnTo>
                <a:cubicBezTo>
                  <a:pt x="13937" y="39"/>
                  <a:pt x="11995" y="64"/>
                  <a:pt x="11778" y="80"/>
                </a:cubicBezTo>
                <a:cubicBezTo>
                  <a:pt x="11561" y="96"/>
                  <a:pt x="9317" y="131"/>
                  <a:pt x="6790" y="157"/>
                </a:cubicBezTo>
                <a:cubicBezTo>
                  <a:pt x="4262" y="184"/>
                  <a:pt x="2090" y="225"/>
                  <a:pt x="1963" y="249"/>
                </a:cubicBezTo>
                <a:cubicBezTo>
                  <a:pt x="1639" y="308"/>
                  <a:pt x="1431" y="427"/>
                  <a:pt x="1255" y="654"/>
                </a:cubicBezTo>
                <a:cubicBezTo>
                  <a:pt x="1059" y="906"/>
                  <a:pt x="976" y="1143"/>
                  <a:pt x="915" y="1872"/>
                </a:cubicBezTo>
                <a:cubicBezTo>
                  <a:pt x="861" y="2642"/>
                  <a:pt x="781" y="4373"/>
                  <a:pt x="591" y="8630"/>
                </a:cubicBezTo>
                <a:cubicBezTo>
                  <a:pt x="537" y="9839"/>
                  <a:pt x="512" y="10357"/>
                  <a:pt x="470" y="11294"/>
                </a:cubicBezTo>
                <a:cubicBezTo>
                  <a:pt x="461" y="11489"/>
                  <a:pt x="457" y="11586"/>
                  <a:pt x="447" y="11794"/>
                </a:cubicBezTo>
                <a:cubicBezTo>
                  <a:pt x="420" y="12375"/>
                  <a:pt x="371" y="13484"/>
                  <a:pt x="362" y="13664"/>
                </a:cubicBezTo>
                <a:cubicBezTo>
                  <a:pt x="337" y="14147"/>
                  <a:pt x="305" y="14848"/>
                  <a:pt x="290" y="15221"/>
                </a:cubicBezTo>
                <a:cubicBezTo>
                  <a:pt x="275" y="15595"/>
                  <a:pt x="242" y="16278"/>
                  <a:pt x="218" y="16740"/>
                </a:cubicBezTo>
                <a:cubicBezTo>
                  <a:pt x="194" y="17201"/>
                  <a:pt x="153" y="18010"/>
                  <a:pt x="128" y="18538"/>
                </a:cubicBezTo>
                <a:cubicBezTo>
                  <a:pt x="104" y="19065"/>
                  <a:pt x="60" y="19732"/>
                  <a:pt x="31" y="20020"/>
                </a:cubicBezTo>
                <a:cubicBezTo>
                  <a:pt x="-20" y="20520"/>
                  <a:pt x="-16" y="20563"/>
                  <a:pt x="103" y="20979"/>
                </a:cubicBezTo>
                <a:cubicBezTo>
                  <a:pt x="179" y="21245"/>
                  <a:pt x="274" y="21441"/>
                  <a:pt x="397" y="21600"/>
                </a:cubicBezTo>
                <a:lnTo>
                  <a:pt x="21113" y="21600"/>
                </a:lnTo>
                <a:cubicBezTo>
                  <a:pt x="21179" y="21510"/>
                  <a:pt x="21242" y="21413"/>
                  <a:pt x="21283" y="21327"/>
                </a:cubicBezTo>
                <a:cubicBezTo>
                  <a:pt x="21440" y="20998"/>
                  <a:pt x="21580" y="20211"/>
                  <a:pt x="21571" y="19882"/>
                </a:cubicBezTo>
                <a:cubicBezTo>
                  <a:pt x="21569" y="19773"/>
                  <a:pt x="21550" y="19715"/>
                  <a:pt x="21509" y="19742"/>
                </a:cubicBezTo>
                <a:cubicBezTo>
                  <a:pt x="21373" y="19831"/>
                  <a:pt x="21335" y="19541"/>
                  <a:pt x="21291" y="18046"/>
                </a:cubicBezTo>
                <a:cubicBezTo>
                  <a:pt x="21266" y="17217"/>
                  <a:pt x="21235" y="16252"/>
                  <a:pt x="21222" y="15900"/>
                </a:cubicBezTo>
                <a:cubicBezTo>
                  <a:pt x="21198" y="15264"/>
                  <a:pt x="21178" y="14613"/>
                  <a:pt x="21129" y="12943"/>
                </a:cubicBezTo>
                <a:cubicBezTo>
                  <a:pt x="21115" y="12460"/>
                  <a:pt x="21082" y="11578"/>
                  <a:pt x="21057" y="10985"/>
                </a:cubicBezTo>
                <a:cubicBezTo>
                  <a:pt x="21010" y="9862"/>
                  <a:pt x="20895" y="6426"/>
                  <a:pt x="20850" y="4835"/>
                </a:cubicBezTo>
                <a:cubicBezTo>
                  <a:pt x="20836" y="4330"/>
                  <a:pt x="20815" y="3682"/>
                  <a:pt x="20804" y="3397"/>
                </a:cubicBezTo>
                <a:cubicBezTo>
                  <a:pt x="20793" y="3111"/>
                  <a:pt x="20771" y="2499"/>
                  <a:pt x="20754" y="2038"/>
                </a:cubicBezTo>
                <a:cubicBezTo>
                  <a:pt x="20715" y="931"/>
                  <a:pt x="20599" y="540"/>
                  <a:pt x="20202" y="171"/>
                </a:cubicBezTo>
                <a:lnTo>
                  <a:pt x="20016" y="0"/>
                </a:lnTo>
                <a:close/>
              </a:path>
            </a:pathLst>
          </a:custGeom>
          <a:ln w="12700">
            <a:miter lim="400000"/>
          </a:ln>
        </p:spPr>
      </p:pic>
      <p:sp>
        <p:nvSpPr>
          <p:cNvPr id="383" name="Diftar: een tussenkomst van 40 €/jaar…"/>
          <p:cNvSpPr txBox="1"/>
          <p:nvPr/>
        </p:nvSpPr>
        <p:spPr>
          <a:xfrm>
            <a:off x="10532588" y="5868814"/>
            <a:ext cx="8829129" cy="5041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5476" indent="-445476" algn="l">
              <a:spcBef>
                <a:spcPts val="5300"/>
              </a:spcBef>
              <a:buSzPct val="32000"/>
              <a:buBlip>
                <a:blip r:embed="rId3"/>
              </a:buBlip>
              <a:defRPr sz="3800"/>
            </a:pPr>
            <a:r>
              <a:rPr u="sng">
                <a:hlinkClick r:id="rId4" invalidUrl="" action="" tgtFrame="" tooltip="" history="1" highlightClick="0" endSnd="0"/>
              </a:rPr>
              <a:t>Diftar</a:t>
            </a:r>
            <a:r>
              <a:t>: een tussenkomst van 40 €/jaar</a:t>
            </a:r>
          </a:p>
          <a:p>
            <a:pPr marL="445476" indent="-445476" algn="l">
              <a:spcBef>
                <a:spcPts val="5300"/>
              </a:spcBef>
              <a:buSzPct val="32000"/>
              <a:buBlip>
                <a:blip r:embed="rId3"/>
              </a:buBlip>
              <a:defRPr sz="3800"/>
            </a:pPr>
            <a:r>
              <a:rPr u="sng">
                <a:hlinkClick r:id="rId5" invalidUrl="" action="" tgtFrame="" tooltip="" history="1" highlightClick="0" endSnd="0"/>
              </a:rPr>
              <a:t>Aanvraag parkplaats handicap</a:t>
            </a:r>
          </a:p>
          <a:p>
            <a:pPr marL="445476" indent="-445476" algn="l">
              <a:spcBef>
                <a:spcPts val="5300"/>
              </a:spcBef>
              <a:buSzPct val="32000"/>
              <a:buBlip>
                <a:blip r:embed="rId3"/>
              </a:buBlip>
              <a:defRPr sz="3800"/>
            </a:pPr>
            <a:r>
              <a:rPr u="sng">
                <a:hlinkClick r:id="rId6" invalidUrl="" action="" tgtFrame="" tooltip="" history="1" highlightClick="0" endSnd="0"/>
              </a:rPr>
              <a:t>Mantelzorgpremie</a:t>
            </a:r>
            <a:r>
              <a:t> 30 / md (OCMW)</a:t>
            </a:r>
          </a:p>
          <a:p>
            <a:pPr marL="445476" indent="-445476" algn="l">
              <a:spcBef>
                <a:spcPts val="5300"/>
              </a:spcBef>
              <a:buSzPct val="32000"/>
              <a:buBlip>
                <a:blip r:embed="rId3"/>
              </a:buBlip>
              <a:defRPr sz="3800"/>
            </a:pPr>
            <a:r>
              <a:rPr u="sng">
                <a:hlinkClick r:id="rId7" invalidUrl="" action="" tgtFrame="" tooltip="" history="1" highlightClick="0" endSnd="0"/>
              </a:rPr>
              <a:t>Onderhoudsplicht</a:t>
            </a:r>
            <a:r>
              <a:t> WZC terugvorderen</a:t>
            </a:r>
            <a:br/>
            <a:r>
              <a:rPr u="sng">
                <a:hlinkClick r:id="rId8" invalidUrl="" action="" tgtFrame="" tooltip="" history="1" highlightClick="0" endSnd="0"/>
              </a:rPr>
              <a:t>28 / 300 gemeenten</a:t>
            </a:r>
          </a:p>
        </p:txBody>
      </p:sp>
      <p:pic>
        <p:nvPicPr>
          <p:cNvPr id="384" name="Unknown.png" descr="Unknown.png"/>
          <p:cNvPicPr>
            <a:picLocks noChangeAspect="1"/>
          </p:cNvPicPr>
          <p:nvPr/>
        </p:nvPicPr>
        <p:blipFill>
          <a:blip r:embed="rId9">
            <a:extLst/>
          </a:blip>
          <a:stretch>
            <a:fillRect/>
          </a:stretch>
        </p:blipFill>
        <p:spPr>
          <a:xfrm>
            <a:off x="20969324" y="9882077"/>
            <a:ext cx="2857501" cy="2857501"/>
          </a:xfrm>
          <a:prstGeom prst="rect">
            <a:avLst/>
          </a:prstGeom>
          <a:ln w="12700">
            <a:miter lim="400000"/>
          </a:ln>
        </p:spPr>
      </p:pic>
      <p:pic>
        <p:nvPicPr>
          <p:cNvPr id="385" name="Afbeelding" descr="Afbeelding"/>
          <p:cNvPicPr>
            <a:picLocks noChangeAspect="1"/>
          </p:cNvPicPr>
          <p:nvPr/>
        </p:nvPicPr>
        <p:blipFill>
          <a:blip r:embed="rId10">
            <a:extLst/>
          </a:blip>
          <a:srcRect l="17447" t="15147" r="13832" b="13202"/>
          <a:stretch>
            <a:fillRect/>
          </a:stretch>
        </p:blipFill>
        <p:spPr>
          <a:xfrm>
            <a:off x="362778" y="5437036"/>
            <a:ext cx="6317086" cy="8233035"/>
          </a:xfrm>
          <a:custGeom>
            <a:avLst/>
            <a:gdLst/>
            <a:ahLst/>
            <a:cxnLst>
              <a:cxn ang="0">
                <a:pos x="wd2" y="hd2"/>
              </a:cxn>
              <a:cxn ang="5400000">
                <a:pos x="wd2" y="hd2"/>
              </a:cxn>
              <a:cxn ang="10800000">
                <a:pos x="wd2" y="hd2"/>
              </a:cxn>
              <a:cxn ang="16200000">
                <a:pos x="wd2" y="hd2"/>
              </a:cxn>
            </a:cxnLst>
            <a:rect l="0" t="0" r="r" b="b"/>
            <a:pathLst>
              <a:path w="21595" h="21551" fill="norm" stroke="1" extrusionOk="0">
                <a:moveTo>
                  <a:pt x="4304" y="0"/>
                </a:moveTo>
                <a:cubicBezTo>
                  <a:pt x="3503" y="-4"/>
                  <a:pt x="3184" y="38"/>
                  <a:pt x="2566" y="166"/>
                </a:cubicBezTo>
                <a:cubicBezTo>
                  <a:pt x="1955" y="292"/>
                  <a:pt x="1544" y="430"/>
                  <a:pt x="1353" y="578"/>
                </a:cubicBezTo>
                <a:cubicBezTo>
                  <a:pt x="1194" y="701"/>
                  <a:pt x="1024" y="803"/>
                  <a:pt x="974" y="803"/>
                </a:cubicBezTo>
                <a:cubicBezTo>
                  <a:pt x="924" y="804"/>
                  <a:pt x="732" y="978"/>
                  <a:pt x="547" y="1189"/>
                </a:cubicBezTo>
                <a:cubicBezTo>
                  <a:pt x="294" y="1477"/>
                  <a:pt x="210" y="1674"/>
                  <a:pt x="210" y="1978"/>
                </a:cubicBezTo>
                <a:cubicBezTo>
                  <a:pt x="210" y="2201"/>
                  <a:pt x="265" y="2427"/>
                  <a:pt x="332" y="2478"/>
                </a:cubicBezTo>
                <a:cubicBezTo>
                  <a:pt x="403" y="2532"/>
                  <a:pt x="456" y="2940"/>
                  <a:pt x="457" y="3441"/>
                </a:cubicBezTo>
                <a:cubicBezTo>
                  <a:pt x="457" y="3454"/>
                  <a:pt x="457" y="3460"/>
                  <a:pt x="457" y="3472"/>
                </a:cubicBezTo>
                <a:cubicBezTo>
                  <a:pt x="460" y="3491"/>
                  <a:pt x="463" y="3513"/>
                  <a:pt x="460" y="3530"/>
                </a:cubicBezTo>
                <a:cubicBezTo>
                  <a:pt x="465" y="4210"/>
                  <a:pt x="502" y="4350"/>
                  <a:pt x="722" y="4561"/>
                </a:cubicBezTo>
                <a:cubicBezTo>
                  <a:pt x="936" y="4767"/>
                  <a:pt x="1008" y="4793"/>
                  <a:pt x="1148" y="4705"/>
                </a:cubicBezTo>
                <a:cubicBezTo>
                  <a:pt x="1159" y="4697"/>
                  <a:pt x="1166" y="4701"/>
                  <a:pt x="1176" y="4695"/>
                </a:cubicBezTo>
                <a:cubicBezTo>
                  <a:pt x="1184" y="4636"/>
                  <a:pt x="1235" y="4620"/>
                  <a:pt x="1304" y="4649"/>
                </a:cubicBezTo>
                <a:cubicBezTo>
                  <a:pt x="1355" y="4651"/>
                  <a:pt x="1404" y="4675"/>
                  <a:pt x="1468" y="4734"/>
                </a:cubicBezTo>
                <a:cubicBezTo>
                  <a:pt x="1575" y="4833"/>
                  <a:pt x="1778" y="4865"/>
                  <a:pt x="2194" y="4848"/>
                </a:cubicBezTo>
                <a:lnTo>
                  <a:pt x="2772" y="4824"/>
                </a:lnTo>
                <a:lnTo>
                  <a:pt x="2813" y="5169"/>
                </a:lnTo>
                <a:lnTo>
                  <a:pt x="2856" y="5513"/>
                </a:lnTo>
                <a:lnTo>
                  <a:pt x="3023" y="5139"/>
                </a:lnTo>
                <a:cubicBezTo>
                  <a:pt x="3093" y="4983"/>
                  <a:pt x="3183" y="4872"/>
                  <a:pt x="3301" y="4771"/>
                </a:cubicBezTo>
                <a:cubicBezTo>
                  <a:pt x="3332" y="4735"/>
                  <a:pt x="3364" y="4698"/>
                  <a:pt x="3390" y="4685"/>
                </a:cubicBezTo>
                <a:cubicBezTo>
                  <a:pt x="3394" y="4683"/>
                  <a:pt x="3418" y="4677"/>
                  <a:pt x="3422" y="4675"/>
                </a:cubicBezTo>
                <a:cubicBezTo>
                  <a:pt x="3638" y="4541"/>
                  <a:pt x="3961" y="4425"/>
                  <a:pt x="4514" y="4271"/>
                </a:cubicBezTo>
                <a:cubicBezTo>
                  <a:pt x="5127" y="4101"/>
                  <a:pt x="5613" y="3985"/>
                  <a:pt x="6058" y="3894"/>
                </a:cubicBezTo>
                <a:cubicBezTo>
                  <a:pt x="6076" y="3890"/>
                  <a:pt x="6130" y="3873"/>
                  <a:pt x="6146" y="3870"/>
                </a:cubicBezTo>
                <a:cubicBezTo>
                  <a:pt x="6195" y="3861"/>
                  <a:pt x="6272" y="3857"/>
                  <a:pt x="6329" y="3848"/>
                </a:cubicBezTo>
                <a:cubicBezTo>
                  <a:pt x="7255" y="3685"/>
                  <a:pt x="7984" y="3676"/>
                  <a:pt x="9036" y="3802"/>
                </a:cubicBezTo>
                <a:cubicBezTo>
                  <a:pt x="10127" y="3932"/>
                  <a:pt x="10971" y="3926"/>
                  <a:pt x="11123" y="3786"/>
                </a:cubicBezTo>
                <a:cubicBezTo>
                  <a:pt x="11192" y="3722"/>
                  <a:pt x="11260" y="3215"/>
                  <a:pt x="11279" y="2631"/>
                </a:cubicBezTo>
                <a:cubicBezTo>
                  <a:pt x="11311" y="1580"/>
                  <a:pt x="11446" y="1367"/>
                  <a:pt x="11539" y="1971"/>
                </a:cubicBezTo>
                <a:cubicBezTo>
                  <a:pt x="11544" y="1982"/>
                  <a:pt x="11550" y="1991"/>
                  <a:pt x="11554" y="2002"/>
                </a:cubicBezTo>
                <a:cubicBezTo>
                  <a:pt x="11570" y="2048"/>
                  <a:pt x="11577" y="2263"/>
                  <a:pt x="11588" y="2405"/>
                </a:cubicBezTo>
                <a:cubicBezTo>
                  <a:pt x="11590" y="2436"/>
                  <a:pt x="11593" y="2444"/>
                  <a:pt x="11595" y="2476"/>
                </a:cubicBezTo>
                <a:cubicBezTo>
                  <a:pt x="11626" y="2964"/>
                  <a:pt x="11692" y="3392"/>
                  <a:pt x="11738" y="3428"/>
                </a:cubicBezTo>
                <a:cubicBezTo>
                  <a:pt x="11785" y="3463"/>
                  <a:pt x="11763" y="3546"/>
                  <a:pt x="11692" y="3612"/>
                </a:cubicBezTo>
                <a:cubicBezTo>
                  <a:pt x="11482" y="3806"/>
                  <a:pt x="11649" y="3827"/>
                  <a:pt x="11912" y="3640"/>
                </a:cubicBezTo>
                <a:cubicBezTo>
                  <a:pt x="12220" y="3420"/>
                  <a:pt x="12432" y="2865"/>
                  <a:pt x="12268" y="2713"/>
                </a:cubicBezTo>
                <a:cubicBezTo>
                  <a:pt x="12185" y="2637"/>
                  <a:pt x="12190" y="2547"/>
                  <a:pt x="12283" y="2414"/>
                </a:cubicBezTo>
                <a:cubicBezTo>
                  <a:pt x="12465" y="2152"/>
                  <a:pt x="12347" y="1786"/>
                  <a:pt x="11932" y="1325"/>
                </a:cubicBezTo>
                <a:cubicBezTo>
                  <a:pt x="11579" y="932"/>
                  <a:pt x="11368" y="833"/>
                  <a:pt x="11368" y="1062"/>
                </a:cubicBezTo>
                <a:cubicBezTo>
                  <a:pt x="11368" y="1323"/>
                  <a:pt x="11140" y="1280"/>
                  <a:pt x="10981" y="989"/>
                </a:cubicBezTo>
                <a:cubicBezTo>
                  <a:pt x="10856" y="761"/>
                  <a:pt x="10740" y="681"/>
                  <a:pt x="10496" y="659"/>
                </a:cubicBezTo>
                <a:cubicBezTo>
                  <a:pt x="10318" y="644"/>
                  <a:pt x="10183" y="587"/>
                  <a:pt x="10196" y="533"/>
                </a:cubicBezTo>
                <a:cubicBezTo>
                  <a:pt x="10245" y="332"/>
                  <a:pt x="7869" y="82"/>
                  <a:pt x="5294" y="18"/>
                </a:cubicBezTo>
                <a:cubicBezTo>
                  <a:pt x="4891" y="8"/>
                  <a:pt x="4570" y="2"/>
                  <a:pt x="4304" y="0"/>
                </a:cubicBezTo>
                <a:close/>
                <a:moveTo>
                  <a:pt x="35" y="3244"/>
                </a:moveTo>
                <a:cubicBezTo>
                  <a:pt x="15" y="3238"/>
                  <a:pt x="0" y="3287"/>
                  <a:pt x="0" y="3377"/>
                </a:cubicBezTo>
                <a:cubicBezTo>
                  <a:pt x="0" y="3497"/>
                  <a:pt x="27" y="3547"/>
                  <a:pt x="58" y="3487"/>
                </a:cubicBezTo>
                <a:cubicBezTo>
                  <a:pt x="63" y="3478"/>
                  <a:pt x="63" y="3465"/>
                  <a:pt x="66" y="3455"/>
                </a:cubicBezTo>
                <a:cubicBezTo>
                  <a:pt x="67" y="3454"/>
                  <a:pt x="66" y="3453"/>
                  <a:pt x="66" y="3452"/>
                </a:cubicBezTo>
                <a:cubicBezTo>
                  <a:pt x="71" y="3405"/>
                  <a:pt x="66" y="3345"/>
                  <a:pt x="61" y="3286"/>
                </a:cubicBezTo>
                <a:cubicBezTo>
                  <a:pt x="59" y="3281"/>
                  <a:pt x="61" y="3274"/>
                  <a:pt x="58" y="3269"/>
                </a:cubicBezTo>
                <a:cubicBezTo>
                  <a:pt x="50" y="3254"/>
                  <a:pt x="42" y="3246"/>
                  <a:pt x="35" y="3244"/>
                </a:cubicBezTo>
                <a:close/>
                <a:moveTo>
                  <a:pt x="17851" y="4618"/>
                </a:moveTo>
                <a:cubicBezTo>
                  <a:pt x="17636" y="4615"/>
                  <a:pt x="17416" y="4623"/>
                  <a:pt x="17195" y="4638"/>
                </a:cubicBezTo>
                <a:cubicBezTo>
                  <a:pt x="16151" y="4709"/>
                  <a:pt x="15989" y="4759"/>
                  <a:pt x="15339" y="5198"/>
                </a:cubicBezTo>
                <a:cubicBezTo>
                  <a:pt x="14506" y="5762"/>
                  <a:pt x="14248" y="6280"/>
                  <a:pt x="14166" y="7572"/>
                </a:cubicBezTo>
                <a:cubicBezTo>
                  <a:pt x="14148" y="7840"/>
                  <a:pt x="14098" y="8107"/>
                  <a:pt x="14053" y="8163"/>
                </a:cubicBezTo>
                <a:cubicBezTo>
                  <a:pt x="13896" y="8357"/>
                  <a:pt x="14380" y="9507"/>
                  <a:pt x="14764" y="9853"/>
                </a:cubicBezTo>
                <a:cubicBezTo>
                  <a:pt x="15043" y="10104"/>
                  <a:pt x="15132" y="10247"/>
                  <a:pt x="15079" y="10401"/>
                </a:cubicBezTo>
                <a:cubicBezTo>
                  <a:pt x="15076" y="10416"/>
                  <a:pt x="15070" y="10434"/>
                  <a:pt x="15061" y="10449"/>
                </a:cubicBezTo>
                <a:cubicBezTo>
                  <a:pt x="15017" y="10529"/>
                  <a:pt x="14947" y="10614"/>
                  <a:pt x="14820" y="10724"/>
                </a:cubicBezTo>
                <a:cubicBezTo>
                  <a:pt x="14611" y="10904"/>
                  <a:pt x="14441" y="11098"/>
                  <a:pt x="14441" y="11155"/>
                </a:cubicBezTo>
                <a:cubicBezTo>
                  <a:pt x="14441" y="11219"/>
                  <a:pt x="14498" y="11206"/>
                  <a:pt x="14585" y="11124"/>
                </a:cubicBezTo>
                <a:cubicBezTo>
                  <a:pt x="14803" y="10918"/>
                  <a:pt x="15537" y="10521"/>
                  <a:pt x="15605" y="10573"/>
                </a:cubicBezTo>
                <a:cubicBezTo>
                  <a:pt x="15638" y="10599"/>
                  <a:pt x="15976" y="10657"/>
                  <a:pt x="16357" y="10704"/>
                </a:cubicBezTo>
                <a:cubicBezTo>
                  <a:pt x="17229" y="10812"/>
                  <a:pt x="18867" y="10681"/>
                  <a:pt x="19730" y="10434"/>
                </a:cubicBezTo>
                <a:cubicBezTo>
                  <a:pt x="20305" y="10269"/>
                  <a:pt x="20932" y="9856"/>
                  <a:pt x="20932" y="9641"/>
                </a:cubicBezTo>
                <a:cubicBezTo>
                  <a:pt x="20932" y="9619"/>
                  <a:pt x="20956" y="9576"/>
                  <a:pt x="20989" y="9528"/>
                </a:cubicBezTo>
                <a:cubicBezTo>
                  <a:pt x="20980" y="9501"/>
                  <a:pt x="21005" y="9473"/>
                  <a:pt x="21052" y="9453"/>
                </a:cubicBezTo>
                <a:cubicBezTo>
                  <a:pt x="21084" y="9415"/>
                  <a:pt x="21112" y="9377"/>
                  <a:pt x="21150" y="9340"/>
                </a:cubicBezTo>
                <a:cubicBezTo>
                  <a:pt x="21397" y="9100"/>
                  <a:pt x="21600" y="8321"/>
                  <a:pt x="21595" y="7720"/>
                </a:cubicBezTo>
                <a:cubicBezTo>
                  <a:pt x="21594" y="7635"/>
                  <a:pt x="21589" y="7552"/>
                  <a:pt x="21579" y="7475"/>
                </a:cubicBezTo>
                <a:cubicBezTo>
                  <a:pt x="21478" y="6680"/>
                  <a:pt x="21309" y="6036"/>
                  <a:pt x="21127" y="5768"/>
                </a:cubicBezTo>
                <a:cubicBezTo>
                  <a:pt x="20664" y="5086"/>
                  <a:pt x="19352" y="4639"/>
                  <a:pt x="17851" y="4618"/>
                </a:cubicBezTo>
                <a:close/>
                <a:moveTo>
                  <a:pt x="7214" y="4638"/>
                </a:moveTo>
                <a:cubicBezTo>
                  <a:pt x="7093" y="4640"/>
                  <a:pt x="6969" y="4653"/>
                  <a:pt x="6834" y="4681"/>
                </a:cubicBezTo>
                <a:cubicBezTo>
                  <a:pt x="6578" y="4733"/>
                  <a:pt x="6337" y="4817"/>
                  <a:pt x="6299" y="4863"/>
                </a:cubicBezTo>
                <a:cubicBezTo>
                  <a:pt x="6262" y="4910"/>
                  <a:pt x="6103" y="4948"/>
                  <a:pt x="5948" y="4948"/>
                </a:cubicBezTo>
                <a:cubicBezTo>
                  <a:pt x="5758" y="4948"/>
                  <a:pt x="5656" y="5011"/>
                  <a:pt x="5522" y="5220"/>
                </a:cubicBezTo>
                <a:cubicBezTo>
                  <a:pt x="5501" y="5330"/>
                  <a:pt x="5450" y="5451"/>
                  <a:pt x="5381" y="5517"/>
                </a:cubicBezTo>
                <a:cubicBezTo>
                  <a:pt x="5334" y="5561"/>
                  <a:pt x="5320" y="5719"/>
                  <a:pt x="5347" y="5871"/>
                </a:cubicBezTo>
                <a:cubicBezTo>
                  <a:pt x="5387" y="6094"/>
                  <a:pt x="5366" y="6165"/>
                  <a:pt x="5236" y="6256"/>
                </a:cubicBezTo>
                <a:cubicBezTo>
                  <a:pt x="4969" y="6440"/>
                  <a:pt x="5084" y="7031"/>
                  <a:pt x="5412" y="7166"/>
                </a:cubicBezTo>
                <a:cubicBezTo>
                  <a:pt x="5522" y="7211"/>
                  <a:pt x="5552" y="7272"/>
                  <a:pt x="5519" y="7373"/>
                </a:cubicBezTo>
                <a:cubicBezTo>
                  <a:pt x="5483" y="7485"/>
                  <a:pt x="5556" y="7581"/>
                  <a:pt x="5846" y="7807"/>
                </a:cubicBezTo>
                <a:cubicBezTo>
                  <a:pt x="6052" y="7966"/>
                  <a:pt x="6219" y="8125"/>
                  <a:pt x="6219" y="8159"/>
                </a:cubicBezTo>
                <a:cubicBezTo>
                  <a:pt x="6219" y="8237"/>
                  <a:pt x="6178" y="8260"/>
                  <a:pt x="6084" y="8225"/>
                </a:cubicBezTo>
                <a:cubicBezTo>
                  <a:pt x="6059" y="8250"/>
                  <a:pt x="6021" y="8276"/>
                  <a:pt x="5959" y="8309"/>
                </a:cubicBezTo>
                <a:cubicBezTo>
                  <a:pt x="5516" y="8551"/>
                  <a:pt x="3902" y="9706"/>
                  <a:pt x="3199" y="10283"/>
                </a:cubicBezTo>
                <a:cubicBezTo>
                  <a:pt x="2738" y="10662"/>
                  <a:pt x="2488" y="10942"/>
                  <a:pt x="2488" y="11077"/>
                </a:cubicBezTo>
                <a:cubicBezTo>
                  <a:pt x="2488" y="11498"/>
                  <a:pt x="2989" y="12008"/>
                  <a:pt x="3442" y="12131"/>
                </a:cubicBezTo>
                <a:cubicBezTo>
                  <a:pt x="3479" y="12139"/>
                  <a:pt x="3518" y="12147"/>
                  <a:pt x="3560" y="12153"/>
                </a:cubicBezTo>
                <a:cubicBezTo>
                  <a:pt x="3611" y="12159"/>
                  <a:pt x="3663" y="12165"/>
                  <a:pt x="3711" y="12158"/>
                </a:cubicBezTo>
                <a:cubicBezTo>
                  <a:pt x="3851" y="12137"/>
                  <a:pt x="3940" y="12154"/>
                  <a:pt x="4002" y="12202"/>
                </a:cubicBezTo>
                <a:lnTo>
                  <a:pt x="4051" y="12206"/>
                </a:lnTo>
                <a:lnTo>
                  <a:pt x="4048" y="12246"/>
                </a:lnTo>
                <a:cubicBezTo>
                  <a:pt x="4098" y="12323"/>
                  <a:pt x="4113" y="12447"/>
                  <a:pt x="4095" y="12640"/>
                </a:cubicBezTo>
                <a:lnTo>
                  <a:pt x="4063" y="12968"/>
                </a:lnTo>
                <a:lnTo>
                  <a:pt x="4679" y="12968"/>
                </a:lnTo>
                <a:cubicBezTo>
                  <a:pt x="4985" y="12968"/>
                  <a:pt x="5192" y="12974"/>
                  <a:pt x="5343" y="13036"/>
                </a:cubicBezTo>
                <a:cubicBezTo>
                  <a:pt x="5389" y="13049"/>
                  <a:pt x="5426" y="13070"/>
                  <a:pt x="5459" y="13094"/>
                </a:cubicBezTo>
                <a:cubicBezTo>
                  <a:pt x="5555" y="13162"/>
                  <a:pt x="5608" y="13287"/>
                  <a:pt x="5636" y="13485"/>
                </a:cubicBezTo>
                <a:cubicBezTo>
                  <a:pt x="5709" y="13845"/>
                  <a:pt x="5716" y="14448"/>
                  <a:pt x="5725" y="15505"/>
                </a:cubicBezTo>
                <a:cubicBezTo>
                  <a:pt x="5743" y="17491"/>
                  <a:pt x="5763" y="17703"/>
                  <a:pt x="5944" y="17780"/>
                </a:cubicBezTo>
                <a:cubicBezTo>
                  <a:pt x="6104" y="17849"/>
                  <a:pt x="6116" y="17889"/>
                  <a:pt x="6005" y="17991"/>
                </a:cubicBezTo>
                <a:cubicBezTo>
                  <a:pt x="5904" y="18084"/>
                  <a:pt x="5902" y="18141"/>
                  <a:pt x="5991" y="18212"/>
                </a:cubicBezTo>
                <a:cubicBezTo>
                  <a:pt x="6097" y="18233"/>
                  <a:pt x="6103" y="18266"/>
                  <a:pt x="6058" y="18322"/>
                </a:cubicBezTo>
                <a:cubicBezTo>
                  <a:pt x="6053" y="18364"/>
                  <a:pt x="6019" y="18410"/>
                  <a:pt x="5947" y="18471"/>
                </a:cubicBezTo>
                <a:cubicBezTo>
                  <a:pt x="5836" y="18564"/>
                  <a:pt x="5803" y="18669"/>
                  <a:pt x="5861" y="18739"/>
                </a:cubicBezTo>
                <a:cubicBezTo>
                  <a:pt x="5876" y="18756"/>
                  <a:pt x="5883" y="18785"/>
                  <a:pt x="5895" y="18806"/>
                </a:cubicBezTo>
                <a:cubicBezTo>
                  <a:pt x="5926" y="18827"/>
                  <a:pt x="5939" y="18855"/>
                  <a:pt x="5936" y="18892"/>
                </a:cubicBezTo>
                <a:cubicBezTo>
                  <a:pt x="5961" y="18972"/>
                  <a:pt x="5968" y="19058"/>
                  <a:pt x="5964" y="19141"/>
                </a:cubicBezTo>
                <a:cubicBezTo>
                  <a:pt x="5970" y="19149"/>
                  <a:pt x="5972" y="19161"/>
                  <a:pt x="5979" y="19168"/>
                </a:cubicBezTo>
                <a:cubicBezTo>
                  <a:pt x="6072" y="19253"/>
                  <a:pt x="6038" y="19312"/>
                  <a:pt x="5895" y="19354"/>
                </a:cubicBezTo>
                <a:cubicBezTo>
                  <a:pt x="5883" y="19368"/>
                  <a:pt x="5876" y="19392"/>
                  <a:pt x="5861" y="19400"/>
                </a:cubicBezTo>
                <a:cubicBezTo>
                  <a:pt x="5790" y="19435"/>
                  <a:pt x="5628" y="19466"/>
                  <a:pt x="5503" y="19470"/>
                </a:cubicBezTo>
                <a:cubicBezTo>
                  <a:pt x="4640" y="19496"/>
                  <a:pt x="4618" y="19502"/>
                  <a:pt x="4769" y="19642"/>
                </a:cubicBezTo>
                <a:cubicBezTo>
                  <a:pt x="4970" y="19827"/>
                  <a:pt x="4786" y="19945"/>
                  <a:pt x="4260" y="19971"/>
                </a:cubicBezTo>
                <a:cubicBezTo>
                  <a:pt x="3963" y="19986"/>
                  <a:pt x="3772" y="20056"/>
                  <a:pt x="3627" y="20204"/>
                </a:cubicBezTo>
                <a:cubicBezTo>
                  <a:pt x="3424" y="20410"/>
                  <a:pt x="3422" y="20419"/>
                  <a:pt x="3639" y="20535"/>
                </a:cubicBezTo>
                <a:cubicBezTo>
                  <a:pt x="3778" y="20610"/>
                  <a:pt x="3838" y="20714"/>
                  <a:pt x="3797" y="20811"/>
                </a:cubicBezTo>
                <a:cubicBezTo>
                  <a:pt x="3714" y="21014"/>
                  <a:pt x="4107" y="21103"/>
                  <a:pt x="4389" y="20944"/>
                </a:cubicBezTo>
                <a:cubicBezTo>
                  <a:pt x="4517" y="20873"/>
                  <a:pt x="4639" y="20859"/>
                  <a:pt x="4719" y="20909"/>
                </a:cubicBezTo>
                <a:cubicBezTo>
                  <a:pt x="4788" y="20953"/>
                  <a:pt x="5430" y="21013"/>
                  <a:pt x="6143" y="21042"/>
                </a:cubicBezTo>
                <a:cubicBezTo>
                  <a:pt x="7428" y="21094"/>
                  <a:pt x="7906" y="21182"/>
                  <a:pt x="7777" y="21342"/>
                </a:cubicBezTo>
                <a:cubicBezTo>
                  <a:pt x="7740" y="21388"/>
                  <a:pt x="7343" y="21428"/>
                  <a:pt x="6892" y="21432"/>
                </a:cubicBezTo>
                <a:cubicBezTo>
                  <a:pt x="6344" y="21436"/>
                  <a:pt x="6149" y="21462"/>
                  <a:pt x="6302" y="21511"/>
                </a:cubicBezTo>
                <a:cubicBezTo>
                  <a:pt x="6570" y="21596"/>
                  <a:pt x="7824" y="21540"/>
                  <a:pt x="8436" y="21416"/>
                </a:cubicBezTo>
                <a:cubicBezTo>
                  <a:pt x="8672" y="21369"/>
                  <a:pt x="9221" y="21352"/>
                  <a:pt x="9655" y="21379"/>
                </a:cubicBezTo>
                <a:cubicBezTo>
                  <a:pt x="10151" y="21409"/>
                  <a:pt x="10550" y="21390"/>
                  <a:pt x="10736" y="21325"/>
                </a:cubicBezTo>
                <a:cubicBezTo>
                  <a:pt x="10962" y="21246"/>
                  <a:pt x="11064" y="21244"/>
                  <a:pt x="11166" y="21323"/>
                </a:cubicBezTo>
                <a:cubicBezTo>
                  <a:pt x="11239" y="21379"/>
                  <a:pt x="11353" y="21425"/>
                  <a:pt x="11418" y="21424"/>
                </a:cubicBezTo>
                <a:cubicBezTo>
                  <a:pt x="11484" y="21424"/>
                  <a:pt x="11462" y="21386"/>
                  <a:pt x="11368" y="21340"/>
                </a:cubicBezTo>
                <a:cubicBezTo>
                  <a:pt x="11169" y="21244"/>
                  <a:pt x="11141" y="21095"/>
                  <a:pt x="11283" y="20874"/>
                </a:cubicBezTo>
                <a:cubicBezTo>
                  <a:pt x="11354" y="20762"/>
                  <a:pt x="11424" y="20741"/>
                  <a:pt x="11521" y="20803"/>
                </a:cubicBezTo>
                <a:cubicBezTo>
                  <a:pt x="11604" y="20855"/>
                  <a:pt x="11727" y="20861"/>
                  <a:pt x="11823" y="20816"/>
                </a:cubicBezTo>
                <a:cubicBezTo>
                  <a:pt x="11911" y="20774"/>
                  <a:pt x="12027" y="20759"/>
                  <a:pt x="12079" y="20783"/>
                </a:cubicBezTo>
                <a:cubicBezTo>
                  <a:pt x="12131" y="20808"/>
                  <a:pt x="12144" y="20730"/>
                  <a:pt x="12105" y="20611"/>
                </a:cubicBezTo>
                <a:cubicBezTo>
                  <a:pt x="12066" y="20492"/>
                  <a:pt x="12088" y="20314"/>
                  <a:pt x="12158" y="20214"/>
                </a:cubicBezTo>
                <a:cubicBezTo>
                  <a:pt x="12289" y="20027"/>
                  <a:pt x="12208" y="19565"/>
                  <a:pt x="12056" y="19636"/>
                </a:cubicBezTo>
                <a:cubicBezTo>
                  <a:pt x="12045" y="19642"/>
                  <a:pt x="12016" y="19629"/>
                  <a:pt x="11996" y="19626"/>
                </a:cubicBezTo>
                <a:cubicBezTo>
                  <a:pt x="11986" y="19633"/>
                  <a:pt x="11980" y="19633"/>
                  <a:pt x="11969" y="19642"/>
                </a:cubicBezTo>
                <a:cubicBezTo>
                  <a:pt x="11897" y="19697"/>
                  <a:pt x="11854" y="19677"/>
                  <a:pt x="11794" y="19558"/>
                </a:cubicBezTo>
                <a:cubicBezTo>
                  <a:pt x="11782" y="19534"/>
                  <a:pt x="11768" y="19517"/>
                  <a:pt x="11753" y="19499"/>
                </a:cubicBezTo>
                <a:cubicBezTo>
                  <a:pt x="11707" y="19462"/>
                  <a:pt x="11639" y="19435"/>
                  <a:pt x="11572" y="19409"/>
                </a:cubicBezTo>
                <a:cubicBezTo>
                  <a:pt x="11495" y="19389"/>
                  <a:pt x="11413" y="19372"/>
                  <a:pt x="11253" y="19358"/>
                </a:cubicBezTo>
                <a:cubicBezTo>
                  <a:pt x="11146" y="19348"/>
                  <a:pt x="11042" y="19330"/>
                  <a:pt x="10941" y="19311"/>
                </a:cubicBezTo>
                <a:cubicBezTo>
                  <a:pt x="10575" y="19265"/>
                  <a:pt x="10199" y="19122"/>
                  <a:pt x="9996" y="18935"/>
                </a:cubicBezTo>
                <a:cubicBezTo>
                  <a:pt x="9796" y="18751"/>
                  <a:pt x="9750" y="18216"/>
                  <a:pt x="9912" y="17962"/>
                </a:cubicBezTo>
                <a:cubicBezTo>
                  <a:pt x="9946" y="17909"/>
                  <a:pt x="9958" y="17841"/>
                  <a:pt x="9967" y="17769"/>
                </a:cubicBezTo>
                <a:cubicBezTo>
                  <a:pt x="9969" y="17708"/>
                  <a:pt x="9963" y="17629"/>
                  <a:pt x="9953" y="17543"/>
                </a:cubicBezTo>
                <a:cubicBezTo>
                  <a:pt x="9945" y="17494"/>
                  <a:pt x="9946" y="17452"/>
                  <a:pt x="9930" y="17396"/>
                </a:cubicBezTo>
                <a:cubicBezTo>
                  <a:pt x="9856" y="17134"/>
                  <a:pt x="9867" y="16879"/>
                  <a:pt x="9971" y="16543"/>
                </a:cubicBezTo>
                <a:cubicBezTo>
                  <a:pt x="10099" y="16127"/>
                  <a:pt x="10215" y="14807"/>
                  <a:pt x="10242" y="13870"/>
                </a:cubicBezTo>
                <a:cubicBezTo>
                  <a:pt x="10238" y="13576"/>
                  <a:pt x="10230" y="13300"/>
                  <a:pt x="10219" y="13021"/>
                </a:cubicBezTo>
                <a:cubicBezTo>
                  <a:pt x="10215" y="13001"/>
                  <a:pt x="10217" y="12938"/>
                  <a:pt x="10212" y="12925"/>
                </a:cubicBezTo>
                <a:cubicBezTo>
                  <a:pt x="10043" y="12468"/>
                  <a:pt x="10095" y="12289"/>
                  <a:pt x="10429" y="12166"/>
                </a:cubicBezTo>
                <a:cubicBezTo>
                  <a:pt x="10670" y="12077"/>
                  <a:pt x="10743" y="11986"/>
                  <a:pt x="10748" y="11774"/>
                </a:cubicBezTo>
                <a:cubicBezTo>
                  <a:pt x="10749" y="11721"/>
                  <a:pt x="10763" y="11667"/>
                  <a:pt x="10785" y="11613"/>
                </a:cubicBezTo>
                <a:cubicBezTo>
                  <a:pt x="10787" y="11454"/>
                  <a:pt x="10850" y="11391"/>
                  <a:pt x="11140" y="11186"/>
                </a:cubicBezTo>
                <a:cubicBezTo>
                  <a:pt x="11155" y="11176"/>
                  <a:pt x="11161" y="11167"/>
                  <a:pt x="11175" y="11157"/>
                </a:cubicBezTo>
                <a:cubicBezTo>
                  <a:pt x="11199" y="11137"/>
                  <a:pt x="11207" y="11123"/>
                  <a:pt x="11232" y="11102"/>
                </a:cubicBezTo>
                <a:cubicBezTo>
                  <a:pt x="11555" y="10834"/>
                  <a:pt x="11699" y="10597"/>
                  <a:pt x="11703" y="10368"/>
                </a:cubicBezTo>
                <a:cubicBezTo>
                  <a:pt x="11699" y="10327"/>
                  <a:pt x="11700" y="10290"/>
                  <a:pt x="11690" y="10246"/>
                </a:cubicBezTo>
                <a:cubicBezTo>
                  <a:pt x="11669" y="10163"/>
                  <a:pt x="11645" y="10093"/>
                  <a:pt x="11606" y="10025"/>
                </a:cubicBezTo>
                <a:cubicBezTo>
                  <a:pt x="11596" y="10008"/>
                  <a:pt x="11574" y="9990"/>
                  <a:pt x="11562" y="9973"/>
                </a:cubicBezTo>
                <a:cubicBezTo>
                  <a:pt x="11320" y="9685"/>
                  <a:pt x="9512" y="8495"/>
                  <a:pt x="9022" y="8304"/>
                </a:cubicBezTo>
                <a:cubicBezTo>
                  <a:pt x="8793" y="8215"/>
                  <a:pt x="8653" y="8155"/>
                  <a:pt x="8547" y="8104"/>
                </a:cubicBezTo>
                <a:cubicBezTo>
                  <a:pt x="8461" y="8081"/>
                  <a:pt x="8404" y="8052"/>
                  <a:pt x="8391" y="8012"/>
                </a:cubicBezTo>
                <a:cubicBezTo>
                  <a:pt x="8330" y="7950"/>
                  <a:pt x="8376" y="7900"/>
                  <a:pt x="8481" y="7811"/>
                </a:cubicBezTo>
                <a:cubicBezTo>
                  <a:pt x="8587" y="7721"/>
                  <a:pt x="8681" y="7522"/>
                  <a:pt x="8693" y="7366"/>
                </a:cubicBezTo>
                <a:cubicBezTo>
                  <a:pt x="8704" y="7211"/>
                  <a:pt x="8774" y="6972"/>
                  <a:pt x="8846" y="6837"/>
                </a:cubicBezTo>
                <a:cubicBezTo>
                  <a:pt x="9035" y="6485"/>
                  <a:pt x="9007" y="6190"/>
                  <a:pt x="8777" y="6091"/>
                </a:cubicBezTo>
                <a:cubicBezTo>
                  <a:pt x="8775" y="6091"/>
                  <a:pt x="8773" y="6088"/>
                  <a:pt x="8771" y="6087"/>
                </a:cubicBezTo>
                <a:cubicBezTo>
                  <a:pt x="8688" y="6060"/>
                  <a:pt x="8647" y="6017"/>
                  <a:pt x="8623" y="5960"/>
                </a:cubicBezTo>
                <a:cubicBezTo>
                  <a:pt x="8588" y="5910"/>
                  <a:pt x="8561" y="5854"/>
                  <a:pt x="8554" y="5803"/>
                </a:cubicBezTo>
                <a:cubicBezTo>
                  <a:pt x="8534" y="5639"/>
                  <a:pt x="8506" y="5553"/>
                  <a:pt x="8478" y="5455"/>
                </a:cubicBezTo>
                <a:cubicBezTo>
                  <a:pt x="8467" y="5434"/>
                  <a:pt x="8459" y="5412"/>
                  <a:pt x="8459" y="5382"/>
                </a:cubicBezTo>
                <a:cubicBezTo>
                  <a:pt x="8435" y="5313"/>
                  <a:pt x="8411" y="5237"/>
                  <a:pt x="8372" y="5184"/>
                </a:cubicBezTo>
                <a:cubicBezTo>
                  <a:pt x="8341" y="5176"/>
                  <a:pt x="8312" y="5159"/>
                  <a:pt x="8294" y="5123"/>
                </a:cubicBezTo>
                <a:cubicBezTo>
                  <a:pt x="8276" y="5088"/>
                  <a:pt x="8247" y="5057"/>
                  <a:pt x="8222" y="5026"/>
                </a:cubicBezTo>
                <a:cubicBezTo>
                  <a:pt x="8211" y="5016"/>
                  <a:pt x="8204" y="5008"/>
                  <a:pt x="8192" y="4999"/>
                </a:cubicBezTo>
                <a:cubicBezTo>
                  <a:pt x="7884" y="4748"/>
                  <a:pt x="7576" y="4633"/>
                  <a:pt x="7214" y="4638"/>
                </a:cubicBezTo>
                <a:close/>
                <a:moveTo>
                  <a:pt x="9475" y="9783"/>
                </a:moveTo>
                <a:cubicBezTo>
                  <a:pt x="9512" y="9755"/>
                  <a:pt x="9722" y="9872"/>
                  <a:pt x="9944" y="10044"/>
                </a:cubicBezTo>
                <a:lnTo>
                  <a:pt x="10348" y="10360"/>
                </a:lnTo>
                <a:lnTo>
                  <a:pt x="10086" y="10558"/>
                </a:lnTo>
                <a:cubicBezTo>
                  <a:pt x="9890" y="10708"/>
                  <a:pt x="9817" y="10736"/>
                  <a:pt x="9785" y="10668"/>
                </a:cubicBezTo>
                <a:cubicBezTo>
                  <a:pt x="9535" y="10148"/>
                  <a:pt x="9421" y="9824"/>
                  <a:pt x="9475" y="9783"/>
                </a:cubicBezTo>
                <a:close/>
                <a:moveTo>
                  <a:pt x="5358" y="10205"/>
                </a:moveTo>
                <a:cubicBezTo>
                  <a:pt x="5448" y="10242"/>
                  <a:pt x="5452" y="10430"/>
                  <a:pt x="5424" y="10792"/>
                </a:cubicBezTo>
                <a:cubicBezTo>
                  <a:pt x="5405" y="11047"/>
                  <a:pt x="5339" y="11265"/>
                  <a:pt x="5276" y="11277"/>
                </a:cubicBezTo>
                <a:cubicBezTo>
                  <a:pt x="5090" y="11311"/>
                  <a:pt x="4134" y="11098"/>
                  <a:pt x="4168" y="11029"/>
                </a:cubicBezTo>
                <a:cubicBezTo>
                  <a:pt x="4185" y="10994"/>
                  <a:pt x="4458" y="10771"/>
                  <a:pt x="4772" y="10531"/>
                </a:cubicBezTo>
                <a:cubicBezTo>
                  <a:pt x="5092" y="10286"/>
                  <a:pt x="5267" y="10169"/>
                  <a:pt x="5358" y="10205"/>
                </a:cubicBezTo>
                <a:close/>
                <a:moveTo>
                  <a:pt x="16871" y="11339"/>
                </a:moveTo>
                <a:cubicBezTo>
                  <a:pt x="16467" y="11356"/>
                  <a:pt x="16038" y="11429"/>
                  <a:pt x="15830" y="11547"/>
                </a:cubicBezTo>
                <a:cubicBezTo>
                  <a:pt x="15737" y="11600"/>
                  <a:pt x="15679" y="11619"/>
                  <a:pt x="15617" y="11640"/>
                </a:cubicBezTo>
                <a:cubicBezTo>
                  <a:pt x="15617" y="11641"/>
                  <a:pt x="15616" y="11640"/>
                  <a:pt x="15616" y="11640"/>
                </a:cubicBezTo>
                <a:cubicBezTo>
                  <a:pt x="15501" y="11747"/>
                  <a:pt x="15479" y="11747"/>
                  <a:pt x="15437" y="11672"/>
                </a:cubicBezTo>
                <a:cubicBezTo>
                  <a:pt x="15410" y="11665"/>
                  <a:pt x="15384" y="11652"/>
                  <a:pt x="15360" y="11633"/>
                </a:cubicBezTo>
                <a:cubicBezTo>
                  <a:pt x="15285" y="11577"/>
                  <a:pt x="15211" y="11583"/>
                  <a:pt x="15143" y="11627"/>
                </a:cubicBezTo>
                <a:cubicBezTo>
                  <a:pt x="15130" y="11637"/>
                  <a:pt x="15118" y="11640"/>
                  <a:pt x="15106" y="11653"/>
                </a:cubicBezTo>
                <a:cubicBezTo>
                  <a:pt x="15105" y="11654"/>
                  <a:pt x="15105" y="11656"/>
                  <a:pt x="15105" y="11657"/>
                </a:cubicBezTo>
                <a:cubicBezTo>
                  <a:pt x="15073" y="11691"/>
                  <a:pt x="15039" y="11738"/>
                  <a:pt x="15007" y="11788"/>
                </a:cubicBezTo>
                <a:cubicBezTo>
                  <a:pt x="14985" y="11830"/>
                  <a:pt x="14964" y="11875"/>
                  <a:pt x="14950" y="11927"/>
                </a:cubicBezTo>
                <a:cubicBezTo>
                  <a:pt x="14960" y="11943"/>
                  <a:pt x="14972" y="11952"/>
                  <a:pt x="14981" y="11972"/>
                </a:cubicBezTo>
                <a:cubicBezTo>
                  <a:pt x="15032" y="12083"/>
                  <a:pt x="15193" y="12211"/>
                  <a:pt x="15394" y="12297"/>
                </a:cubicBezTo>
                <a:cubicBezTo>
                  <a:pt x="15574" y="12374"/>
                  <a:pt x="15706" y="12470"/>
                  <a:pt x="15689" y="12510"/>
                </a:cubicBezTo>
                <a:cubicBezTo>
                  <a:pt x="15639" y="12626"/>
                  <a:pt x="15177" y="12612"/>
                  <a:pt x="14920" y="12505"/>
                </a:cubicBezTo>
                <a:cubicBezTo>
                  <a:pt x="14923" y="12534"/>
                  <a:pt x="14911" y="12568"/>
                  <a:pt x="14874" y="12614"/>
                </a:cubicBezTo>
                <a:cubicBezTo>
                  <a:pt x="14789" y="12718"/>
                  <a:pt x="14832" y="12963"/>
                  <a:pt x="14966" y="13253"/>
                </a:cubicBezTo>
                <a:cubicBezTo>
                  <a:pt x="15012" y="13312"/>
                  <a:pt x="15055" y="13358"/>
                  <a:pt x="15102" y="13428"/>
                </a:cubicBezTo>
                <a:cubicBezTo>
                  <a:pt x="15414" y="13898"/>
                  <a:pt x="15423" y="13941"/>
                  <a:pt x="15239" y="14040"/>
                </a:cubicBezTo>
                <a:cubicBezTo>
                  <a:pt x="15130" y="14098"/>
                  <a:pt x="14950" y="14361"/>
                  <a:pt x="14840" y="14625"/>
                </a:cubicBezTo>
                <a:cubicBezTo>
                  <a:pt x="14816" y="14683"/>
                  <a:pt x="14766" y="14766"/>
                  <a:pt x="14733" y="14837"/>
                </a:cubicBezTo>
                <a:cubicBezTo>
                  <a:pt x="14707" y="14911"/>
                  <a:pt x="14649" y="15037"/>
                  <a:pt x="14649" y="15065"/>
                </a:cubicBezTo>
                <a:cubicBezTo>
                  <a:pt x="14649" y="15120"/>
                  <a:pt x="14493" y="15401"/>
                  <a:pt x="14301" y="15691"/>
                </a:cubicBezTo>
                <a:cubicBezTo>
                  <a:pt x="14235" y="15791"/>
                  <a:pt x="14221" y="15835"/>
                  <a:pt x="14178" y="15908"/>
                </a:cubicBezTo>
                <a:cubicBezTo>
                  <a:pt x="14076" y="16098"/>
                  <a:pt x="13999" y="16261"/>
                  <a:pt x="13969" y="16399"/>
                </a:cubicBezTo>
                <a:cubicBezTo>
                  <a:pt x="13963" y="16465"/>
                  <a:pt x="13961" y="16537"/>
                  <a:pt x="13964" y="16625"/>
                </a:cubicBezTo>
                <a:cubicBezTo>
                  <a:pt x="13966" y="16724"/>
                  <a:pt x="13987" y="16857"/>
                  <a:pt x="14010" y="16990"/>
                </a:cubicBezTo>
                <a:cubicBezTo>
                  <a:pt x="14024" y="17051"/>
                  <a:pt x="14028" y="17099"/>
                  <a:pt x="14048" y="17169"/>
                </a:cubicBezTo>
                <a:cubicBezTo>
                  <a:pt x="14055" y="17198"/>
                  <a:pt x="14060" y="17231"/>
                  <a:pt x="14068" y="17261"/>
                </a:cubicBezTo>
                <a:cubicBezTo>
                  <a:pt x="14085" y="17330"/>
                  <a:pt x="14098" y="17407"/>
                  <a:pt x="14117" y="17464"/>
                </a:cubicBezTo>
                <a:cubicBezTo>
                  <a:pt x="14199" y="17714"/>
                  <a:pt x="14223" y="17931"/>
                  <a:pt x="14212" y="18140"/>
                </a:cubicBezTo>
                <a:cubicBezTo>
                  <a:pt x="14212" y="18144"/>
                  <a:pt x="14215" y="18152"/>
                  <a:pt x="14214" y="18156"/>
                </a:cubicBezTo>
                <a:cubicBezTo>
                  <a:pt x="14214" y="18366"/>
                  <a:pt x="14266" y="18563"/>
                  <a:pt x="14328" y="18592"/>
                </a:cubicBezTo>
                <a:cubicBezTo>
                  <a:pt x="14382" y="18618"/>
                  <a:pt x="14413" y="18655"/>
                  <a:pt x="14432" y="18696"/>
                </a:cubicBezTo>
                <a:cubicBezTo>
                  <a:pt x="14564" y="18799"/>
                  <a:pt x="14428" y="19007"/>
                  <a:pt x="14204" y="19157"/>
                </a:cubicBezTo>
                <a:cubicBezTo>
                  <a:pt x="14081" y="19254"/>
                  <a:pt x="13936" y="19333"/>
                  <a:pt x="13774" y="19333"/>
                </a:cubicBezTo>
                <a:cubicBezTo>
                  <a:pt x="13346" y="19333"/>
                  <a:pt x="13112" y="20127"/>
                  <a:pt x="13504" y="20247"/>
                </a:cubicBezTo>
                <a:cubicBezTo>
                  <a:pt x="13613" y="20281"/>
                  <a:pt x="13947" y="20323"/>
                  <a:pt x="14247" y="20341"/>
                </a:cubicBezTo>
                <a:cubicBezTo>
                  <a:pt x="14547" y="20359"/>
                  <a:pt x="14857" y="20403"/>
                  <a:pt x="14932" y="20441"/>
                </a:cubicBezTo>
                <a:cubicBezTo>
                  <a:pt x="15008" y="20478"/>
                  <a:pt x="15453" y="20550"/>
                  <a:pt x="15923" y="20597"/>
                </a:cubicBezTo>
                <a:cubicBezTo>
                  <a:pt x="16392" y="20645"/>
                  <a:pt x="16764" y="20724"/>
                  <a:pt x="16749" y="20772"/>
                </a:cubicBezTo>
                <a:cubicBezTo>
                  <a:pt x="16734" y="20820"/>
                  <a:pt x="16325" y="20878"/>
                  <a:pt x="15839" y="20903"/>
                </a:cubicBezTo>
                <a:cubicBezTo>
                  <a:pt x="15303" y="20930"/>
                  <a:pt x="15089" y="20966"/>
                  <a:pt x="15296" y="20991"/>
                </a:cubicBezTo>
                <a:cubicBezTo>
                  <a:pt x="15973" y="21074"/>
                  <a:pt x="17606" y="20945"/>
                  <a:pt x="17827" y="20792"/>
                </a:cubicBezTo>
                <a:cubicBezTo>
                  <a:pt x="17951" y="20706"/>
                  <a:pt x="18136" y="20668"/>
                  <a:pt x="18278" y="20696"/>
                </a:cubicBezTo>
                <a:cubicBezTo>
                  <a:pt x="18410" y="20723"/>
                  <a:pt x="18628" y="20700"/>
                  <a:pt x="18761" y="20645"/>
                </a:cubicBezTo>
                <a:cubicBezTo>
                  <a:pt x="18995" y="20549"/>
                  <a:pt x="18997" y="20535"/>
                  <a:pt x="18810" y="20292"/>
                </a:cubicBezTo>
                <a:cubicBezTo>
                  <a:pt x="18648" y="20083"/>
                  <a:pt x="18639" y="20019"/>
                  <a:pt x="18764" y="19905"/>
                </a:cubicBezTo>
                <a:cubicBezTo>
                  <a:pt x="18877" y="19800"/>
                  <a:pt x="18949" y="19790"/>
                  <a:pt x="19068" y="19865"/>
                </a:cubicBezTo>
                <a:cubicBezTo>
                  <a:pt x="19153" y="19919"/>
                  <a:pt x="19224" y="19941"/>
                  <a:pt x="19224" y="19911"/>
                </a:cubicBezTo>
                <a:cubicBezTo>
                  <a:pt x="19224" y="19881"/>
                  <a:pt x="19224" y="19827"/>
                  <a:pt x="19224" y="19791"/>
                </a:cubicBezTo>
                <a:cubicBezTo>
                  <a:pt x="19224" y="19755"/>
                  <a:pt x="19172" y="19725"/>
                  <a:pt x="19107" y="19725"/>
                </a:cubicBezTo>
                <a:cubicBezTo>
                  <a:pt x="19042" y="19725"/>
                  <a:pt x="18951" y="19681"/>
                  <a:pt x="18906" y="19626"/>
                </a:cubicBezTo>
                <a:cubicBezTo>
                  <a:pt x="18763" y="19451"/>
                  <a:pt x="17929" y="19235"/>
                  <a:pt x="17460" y="19252"/>
                </a:cubicBezTo>
                <a:cubicBezTo>
                  <a:pt x="17209" y="19261"/>
                  <a:pt x="16927" y="19244"/>
                  <a:pt x="16833" y="19216"/>
                </a:cubicBezTo>
                <a:cubicBezTo>
                  <a:pt x="16739" y="19187"/>
                  <a:pt x="16559" y="19171"/>
                  <a:pt x="16434" y="19181"/>
                </a:cubicBezTo>
                <a:cubicBezTo>
                  <a:pt x="16323" y="19191"/>
                  <a:pt x="16268" y="19155"/>
                  <a:pt x="16229" y="19086"/>
                </a:cubicBezTo>
                <a:cubicBezTo>
                  <a:pt x="16222" y="19077"/>
                  <a:pt x="16211" y="19079"/>
                  <a:pt x="16203" y="19068"/>
                </a:cubicBezTo>
                <a:cubicBezTo>
                  <a:pt x="16103" y="18924"/>
                  <a:pt x="16103" y="18774"/>
                  <a:pt x="16186" y="18654"/>
                </a:cubicBezTo>
                <a:cubicBezTo>
                  <a:pt x="16195" y="18641"/>
                  <a:pt x="16204" y="18628"/>
                  <a:pt x="16214" y="18616"/>
                </a:cubicBezTo>
                <a:cubicBezTo>
                  <a:pt x="16237" y="18573"/>
                  <a:pt x="16259" y="18528"/>
                  <a:pt x="16298" y="18506"/>
                </a:cubicBezTo>
                <a:cubicBezTo>
                  <a:pt x="16397" y="18451"/>
                  <a:pt x="16450" y="18293"/>
                  <a:pt x="16446" y="18092"/>
                </a:cubicBezTo>
                <a:cubicBezTo>
                  <a:pt x="16395" y="17846"/>
                  <a:pt x="16458" y="17709"/>
                  <a:pt x="16608" y="17727"/>
                </a:cubicBezTo>
                <a:cubicBezTo>
                  <a:pt x="16676" y="17694"/>
                  <a:pt x="16740" y="17557"/>
                  <a:pt x="16776" y="17347"/>
                </a:cubicBezTo>
                <a:cubicBezTo>
                  <a:pt x="16787" y="17284"/>
                  <a:pt x="16807" y="17202"/>
                  <a:pt x="16822" y="17125"/>
                </a:cubicBezTo>
                <a:cubicBezTo>
                  <a:pt x="16818" y="17096"/>
                  <a:pt x="16821" y="17062"/>
                  <a:pt x="16813" y="17037"/>
                </a:cubicBezTo>
                <a:cubicBezTo>
                  <a:pt x="16783" y="16947"/>
                  <a:pt x="16795" y="16840"/>
                  <a:pt x="16840" y="16797"/>
                </a:cubicBezTo>
                <a:cubicBezTo>
                  <a:pt x="16867" y="16771"/>
                  <a:pt x="16896" y="16716"/>
                  <a:pt x="16923" y="16654"/>
                </a:cubicBezTo>
                <a:cubicBezTo>
                  <a:pt x="16931" y="16619"/>
                  <a:pt x="16938" y="16573"/>
                  <a:pt x="16946" y="16543"/>
                </a:cubicBezTo>
                <a:cubicBezTo>
                  <a:pt x="17001" y="16327"/>
                  <a:pt x="17077" y="15826"/>
                  <a:pt x="17114" y="15430"/>
                </a:cubicBezTo>
                <a:cubicBezTo>
                  <a:pt x="17156" y="14977"/>
                  <a:pt x="17128" y="14677"/>
                  <a:pt x="17007" y="14461"/>
                </a:cubicBezTo>
                <a:cubicBezTo>
                  <a:pt x="16962" y="14405"/>
                  <a:pt x="16917" y="14348"/>
                  <a:pt x="16859" y="14295"/>
                </a:cubicBezTo>
                <a:cubicBezTo>
                  <a:pt x="16806" y="14245"/>
                  <a:pt x="16743" y="14202"/>
                  <a:pt x="16682" y="14163"/>
                </a:cubicBezTo>
                <a:cubicBezTo>
                  <a:pt x="16644" y="14140"/>
                  <a:pt x="16606" y="14116"/>
                  <a:pt x="16562" y="14096"/>
                </a:cubicBezTo>
                <a:cubicBezTo>
                  <a:pt x="16515" y="14074"/>
                  <a:pt x="16466" y="14047"/>
                  <a:pt x="16434" y="14043"/>
                </a:cubicBezTo>
                <a:cubicBezTo>
                  <a:pt x="16293" y="14027"/>
                  <a:pt x="16235" y="13984"/>
                  <a:pt x="16241" y="13916"/>
                </a:cubicBezTo>
                <a:cubicBezTo>
                  <a:pt x="16190" y="13862"/>
                  <a:pt x="16226" y="13818"/>
                  <a:pt x="16316" y="13783"/>
                </a:cubicBezTo>
                <a:cubicBezTo>
                  <a:pt x="16330" y="13768"/>
                  <a:pt x="16336" y="13754"/>
                  <a:pt x="16354" y="13738"/>
                </a:cubicBezTo>
                <a:cubicBezTo>
                  <a:pt x="16494" y="13605"/>
                  <a:pt x="16528" y="13600"/>
                  <a:pt x="16657" y="13682"/>
                </a:cubicBezTo>
                <a:cubicBezTo>
                  <a:pt x="16684" y="13699"/>
                  <a:pt x="16727" y="13710"/>
                  <a:pt x="16769" y="13722"/>
                </a:cubicBezTo>
                <a:cubicBezTo>
                  <a:pt x="16871" y="13718"/>
                  <a:pt x="16957" y="13710"/>
                  <a:pt x="17085" y="13713"/>
                </a:cubicBezTo>
                <a:cubicBezTo>
                  <a:pt x="17657" y="13724"/>
                  <a:pt x="18091" y="13636"/>
                  <a:pt x="18247" y="13491"/>
                </a:cubicBezTo>
                <a:cubicBezTo>
                  <a:pt x="18252" y="13480"/>
                  <a:pt x="18268" y="13470"/>
                  <a:pt x="18267" y="13458"/>
                </a:cubicBezTo>
                <a:cubicBezTo>
                  <a:pt x="18265" y="13401"/>
                  <a:pt x="18302" y="13342"/>
                  <a:pt x="18347" y="13292"/>
                </a:cubicBezTo>
                <a:cubicBezTo>
                  <a:pt x="18381" y="13207"/>
                  <a:pt x="18446" y="13081"/>
                  <a:pt x="18541" y="12945"/>
                </a:cubicBezTo>
                <a:cubicBezTo>
                  <a:pt x="18698" y="12721"/>
                  <a:pt x="18731" y="12598"/>
                  <a:pt x="18671" y="12479"/>
                </a:cubicBezTo>
                <a:cubicBezTo>
                  <a:pt x="18660" y="12462"/>
                  <a:pt x="18654" y="12445"/>
                  <a:pt x="18646" y="12426"/>
                </a:cubicBezTo>
                <a:cubicBezTo>
                  <a:pt x="18582" y="12329"/>
                  <a:pt x="18485" y="12186"/>
                  <a:pt x="18423" y="12093"/>
                </a:cubicBezTo>
                <a:cubicBezTo>
                  <a:pt x="18398" y="12056"/>
                  <a:pt x="18386" y="12016"/>
                  <a:pt x="18374" y="11978"/>
                </a:cubicBezTo>
                <a:cubicBezTo>
                  <a:pt x="18302" y="11908"/>
                  <a:pt x="18277" y="11857"/>
                  <a:pt x="18328" y="11832"/>
                </a:cubicBezTo>
                <a:cubicBezTo>
                  <a:pt x="18365" y="11815"/>
                  <a:pt x="18283" y="11746"/>
                  <a:pt x="18154" y="11662"/>
                </a:cubicBezTo>
                <a:cubicBezTo>
                  <a:pt x="18011" y="11617"/>
                  <a:pt x="17842" y="11532"/>
                  <a:pt x="17769" y="11465"/>
                </a:cubicBezTo>
                <a:cubicBezTo>
                  <a:pt x="17709" y="11409"/>
                  <a:pt x="17567" y="11374"/>
                  <a:pt x="17391" y="11354"/>
                </a:cubicBezTo>
                <a:cubicBezTo>
                  <a:pt x="17332" y="11383"/>
                  <a:pt x="17216" y="11386"/>
                  <a:pt x="17050" y="11351"/>
                </a:cubicBezTo>
                <a:cubicBezTo>
                  <a:pt x="17011" y="11343"/>
                  <a:pt x="16962" y="11346"/>
                  <a:pt x="16920" y="11341"/>
                </a:cubicBezTo>
                <a:cubicBezTo>
                  <a:pt x="16902" y="11342"/>
                  <a:pt x="16889" y="11338"/>
                  <a:pt x="16871" y="11339"/>
                </a:cubicBezTo>
                <a:close/>
                <a:moveTo>
                  <a:pt x="14314" y="11363"/>
                </a:moveTo>
                <a:cubicBezTo>
                  <a:pt x="14191" y="11421"/>
                  <a:pt x="14074" y="11905"/>
                  <a:pt x="14158" y="12009"/>
                </a:cubicBezTo>
                <a:cubicBezTo>
                  <a:pt x="14297" y="12182"/>
                  <a:pt x="14432" y="12002"/>
                  <a:pt x="14414" y="11664"/>
                </a:cubicBezTo>
                <a:cubicBezTo>
                  <a:pt x="14404" y="11477"/>
                  <a:pt x="14358" y="11342"/>
                  <a:pt x="14314" y="11363"/>
                </a:cubicBezTo>
                <a:close/>
                <a:moveTo>
                  <a:pt x="2537" y="20989"/>
                </a:moveTo>
                <a:cubicBezTo>
                  <a:pt x="2439" y="20989"/>
                  <a:pt x="2391" y="21027"/>
                  <a:pt x="2430" y="21075"/>
                </a:cubicBezTo>
                <a:cubicBezTo>
                  <a:pt x="2469" y="21123"/>
                  <a:pt x="2550" y="21164"/>
                  <a:pt x="2609" y="21164"/>
                </a:cubicBezTo>
                <a:cubicBezTo>
                  <a:pt x="2668" y="21164"/>
                  <a:pt x="2716" y="21123"/>
                  <a:pt x="2716" y="21075"/>
                </a:cubicBezTo>
                <a:cubicBezTo>
                  <a:pt x="2716" y="21027"/>
                  <a:pt x="2635" y="20989"/>
                  <a:pt x="2537" y="20989"/>
                </a:cubicBezTo>
                <a:close/>
                <a:moveTo>
                  <a:pt x="3135" y="21172"/>
                </a:moveTo>
                <a:cubicBezTo>
                  <a:pt x="3075" y="21172"/>
                  <a:pt x="3082" y="21213"/>
                  <a:pt x="3171" y="21295"/>
                </a:cubicBezTo>
                <a:cubicBezTo>
                  <a:pt x="3249" y="21366"/>
                  <a:pt x="3421" y="21424"/>
                  <a:pt x="3555" y="21422"/>
                </a:cubicBezTo>
                <a:cubicBezTo>
                  <a:pt x="3783" y="21419"/>
                  <a:pt x="3779" y="21412"/>
                  <a:pt x="3511" y="21295"/>
                </a:cubicBezTo>
                <a:cubicBezTo>
                  <a:pt x="3325" y="21213"/>
                  <a:pt x="3196" y="21172"/>
                  <a:pt x="3135" y="21172"/>
                </a:cubicBezTo>
                <a:close/>
              </a:path>
            </a:pathLst>
          </a:cu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87" name="Tabel"/>
          <p:cNvGraphicFramePr/>
          <p:nvPr/>
        </p:nvGraphicFramePr>
        <p:xfrm>
          <a:off x="11631123" y="1873682"/>
          <a:ext cx="9826931" cy="5971396"/>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3713106"/>
                <a:gridCol w="2480249"/>
                <a:gridCol w="2722305"/>
              </a:tblGrid>
              <a:tr h="851242">
                <a:tc>
                  <a:txBody>
                    <a:bodyPr/>
                    <a:lstStyle/>
                    <a:p>
                      <a:pPr defTabSz="914400"/>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maand</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Jaar</a:t>
                      </a:r>
                    </a:p>
                  </a:txBody>
                  <a:tcPr marL="50800" marR="50800" marT="50800" marB="50800" anchor="ctr" anchorCtr="0" horzOverflow="overflow"/>
                </a:tc>
              </a:tr>
              <a:tr h="851242">
                <a:tc>
                  <a:txBody>
                    <a:bodyPr/>
                    <a:lstStyle/>
                    <a:p>
                      <a:pPr defTabSz="914400">
                        <a:defRPr sz="1800">
                          <a:solidFill>
                            <a:srgbClr val="000000"/>
                          </a:solidFill>
                        </a:defRPr>
                      </a:pPr>
                      <a:r>
                        <a:rPr sz="2400">
                          <a:solidFill>
                            <a:srgbClr val="FFFFFF"/>
                          </a:solidFill>
                        </a:rPr>
                        <a:t>Dagopvang</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€ 600,00</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€ 7.200,00</a:t>
                      </a:r>
                    </a:p>
                  </a:txBody>
                  <a:tcPr marL="50800" marR="50800" marT="50800" marB="50800" anchor="ctr" anchorCtr="0" horzOverflow="overflow"/>
                </a:tc>
              </a:tr>
              <a:tr h="851242">
                <a:tc>
                  <a:txBody>
                    <a:bodyPr/>
                    <a:lstStyle/>
                    <a:p>
                      <a:pPr defTabSz="914400">
                        <a:defRPr sz="1800">
                          <a:solidFill>
                            <a:srgbClr val="000000"/>
                          </a:solidFill>
                        </a:defRPr>
                      </a:pPr>
                      <a:r>
                        <a:rPr sz="2400">
                          <a:solidFill>
                            <a:srgbClr val="FFFFFF"/>
                          </a:solidFill>
                        </a:rPr>
                        <a:t>incontinentie materiaal</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€ 105,00</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€ 1.260,00</a:t>
                      </a:r>
                    </a:p>
                  </a:txBody>
                  <a:tcPr marL="50800" marR="50800" marT="50800" marB="50800" anchor="ctr" anchorCtr="0" horzOverflow="overflow"/>
                </a:tc>
              </a:tr>
              <a:tr h="851242">
                <a:tc>
                  <a:txBody>
                    <a:bodyPr/>
                    <a:lstStyle/>
                    <a:p>
                      <a:pPr defTabSz="914400">
                        <a:defRPr sz="1800">
                          <a:solidFill>
                            <a:srgbClr val="000000"/>
                          </a:solidFill>
                        </a:defRPr>
                      </a:pPr>
                      <a:r>
                        <a:rPr sz="2400">
                          <a:solidFill>
                            <a:srgbClr val="FFFFFF"/>
                          </a:solidFill>
                        </a:rPr>
                        <a:t>Subsidi incontinentie</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-€ 610,00</a:t>
                      </a:r>
                    </a:p>
                  </a:txBody>
                  <a:tcPr marL="50800" marR="50800" marT="50800" marB="50800" anchor="ctr" anchorCtr="0" horzOverflow="overflow"/>
                </a:tc>
              </a:tr>
              <a:tr h="851242">
                <a:tc>
                  <a:txBody>
                    <a:bodyPr/>
                    <a:lstStyle/>
                    <a:p>
                      <a:pPr defTabSz="914400">
                        <a:defRPr sz="1800">
                          <a:solidFill>
                            <a:srgbClr val="000000"/>
                          </a:solidFill>
                        </a:defRPr>
                      </a:pPr>
                      <a:r>
                        <a:rPr sz="2400">
                          <a:solidFill>
                            <a:srgbClr val="FFFFFF"/>
                          </a:solidFill>
                        </a:rPr>
                        <a:t>Subsidi Zorgbudget</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-€ 140,00</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-€ 1.680,00</a:t>
                      </a:r>
                    </a:p>
                  </a:txBody>
                  <a:tcPr marL="50800" marR="50800" marT="50800" marB="50800" anchor="ctr" anchorCtr="0" horzOverflow="overflow"/>
                </a:tc>
              </a:tr>
              <a:tr h="851242">
                <a:tc>
                  <a:txBody>
                    <a:bodyPr/>
                    <a:lstStyle/>
                    <a:p>
                      <a:pPr defTabSz="914400">
                        <a:defRPr sz="1800">
                          <a:solidFill>
                            <a:srgbClr val="000000"/>
                          </a:solidFill>
                        </a:defRPr>
                      </a:pPr>
                      <a:r>
                        <a:rPr sz="2400">
                          <a:solidFill>
                            <a:srgbClr val="FFFFFF"/>
                          </a:solidFill>
                        </a:rPr>
                        <a:t>Subsidi dagopvang</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-€ 250,00</a:t>
                      </a:r>
                    </a:p>
                  </a:txBody>
                  <a:tcPr marL="50800" marR="50800" marT="50800" marB="50800" anchor="ctr" anchorCtr="0" horzOverflow="overflow"/>
                </a:tc>
              </a:tr>
              <a:tr h="851242">
                <a:tc>
                  <a:txBody>
                    <a:bodyPr/>
                    <a:lstStyle/>
                    <a:p>
                      <a:pPr defTabSz="914400">
                        <a:defRPr sz="1800">
                          <a:solidFill>
                            <a:srgbClr val="000000"/>
                          </a:solidFill>
                        </a:defRPr>
                      </a:pPr>
                      <a:r>
                        <a:rPr sz="2400">
                          <a:solidFill>
                            <a:srgbClr val="FFFFFF"/>
                          </a:solidFill>
                        </a:rPr>
                        <a:t>Subsidi Diftar</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a:t>
                      </a:r>
                    </a:p>
                  </a:txBody>
                  <a:tcPr marL="50800" marR="50800" marT="50800" marB="50800" anchor="ctr" anchorCtr="0" horzOverflow="overflow"/>
                </a:tc>
                <a:tc>
                  <a:txBody>
                    <a:bodyPr/>
                    <a:lstStyle/>
                    <a:p>
                      <a:pPr defTabSz="914400">
                        <a:defRPr sz="1800">
                          <a:solidFill>
                            <a:srgbClr val="000000"/>
                          </a:solidFill>
                        </a:defRPr>
                      </a:pPr>
                      <a:r>
                        <a:rPr sz="2500">
                          <a:solidFill>
                            <a:srgbClr val="FFFFFF"/>
                          </a:solidFill>
                        </a:rPr>
                        <a:t>-€ 45,00</a:t>
                      </a:r>
                    </a:p>
                  </a:txBody>
                  <a:tcPr marL="50800" marR="50800" marT="50800" marB="50800" anchor="ctr" anchorCtr="0" horzOverflow="overflow"/>
                </a:tc>
              </a:tr>
            </a:tbl>
          </a:graphicData>
        </a:graphic>
      </p:graphicFrame>
      <p:sp>
        <p:nvSpPr>
          <p:cNvPr id="388" name="Uitgaven en inkomsten…"/>
          <p:cNvSpPr txBox="1"/>
          <p:nvPr/>
        </p:nvSpPr>
        <p:spPr>
          <a:xfrm>
            <a:off x="1180907" y="4948422"/>
            <a:ext cx="5828590"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Uitgaven en inkomsten</a:t>
            </a:r>
          </a:p>
          <a:p>
            <a:pPr algn="r">
              <a:defRPr sz="3600"/>
            </a:pPr>
            <a:r>
              <a:t>(Afgerond)</a:t>
            </a:r>
          </a:p>
        </p:txBody>
      </p:sp>
      <p:pic>
        <p:nvPicPr>
          <p:cNvPr id="389" name="images.jpeg" descr="images.jpeg"/>
          <p:cNvPicPr>
            <a:picLocks noChangeAspect="1"/>
          </p:cNvPicPr>
          <p:nvPr/>
        </p:nvPicPr>
        <p:blipFill>
          <a:blip r:embed="rId2">
            <a:extLst/>
          </a:blip>
          <a:stretch>
            <a:fillRect/>
          </a:stretch>
        </p:blipFill>
        <p:spPr>
          <a:xfrm>
            <a:off x="1064210" y="1282255"/>
            <a:ext cx="6061983" cy="3157689"/>
          </a:xfrm>
          <a:prstGeom prst="rect">
            <a:avLst/>
          </a:prstGeom>
          <a:ln w="38100">
            <a:solidFill>
              <a:schemeClr val="accent4">
                <a:hueOff val="-241732"/>
                <a:satOff val="29417"/>
                <a:lumOff val="20730"/>
              </a:schemeClr>
            </a:solidFill>
            <a:miter lim="400000"/>
          </a:ln>
        </p:spPr>
      </p:pic>
      <p:grpSp>
        <p:nvGrpSpPr>
          <p:cNvPr id="393" name="Groepeer"/>
          <p:cNvGrpSpPr/>
          <p:nvPr/>
        </p:nvGrpSpPr>
        <p:grpSpPr>
          <a:xfrm>
            <a:off x="7742382" y="8484346"/>
            <a:ext cx="16628910" cy="5136944"/>
            <a:chOff x="20061" y="193339"/>
            <a:chExt cx="16628909" cy="5136942"/>
          </a:xfrm>
        </p:grpSpPr>
        <p:pic>
          <p:nvPicPr>
            <p:cNvPr id="390" name="images.jpeg" descr="images.jpeg"/>
            <p:cNvPicPr>
              <a:picLocks noChangeAspect="1"/>
            </p:cNvPicPr>
            <p:nvPr/>
          </p:nvPicPr>
          <p:blipFill>
            <a:blip r:embed="rId3">
              <a:extLst/>
            </a:blip>
            <a:srcRect l="41" t="13991" r="21267" b="11"/>
            <a:stretch>
              <a:fillRect/>
            </a:stretch>
          </p:blipFill>
          <p:spPr>
            <a:xfrm flipH="1">
              <a:off x="12747261" y="1178572"/>
              <a:ext cx="3901711" cy="4151711"/>
            </a:xfrm>
            <a:custGeom>
              <a:avLst/>
              <a:gdLst/>
              <a:ahLst/>
              <a:cxnLst>
                <a:cxn ang="0">
                  <a:pos x="wd2" y="hd2"/>
                </a:cxn>
                <a:cxn ang="5400000">
                  <a:pos x="wd2" y="hd2"/>
                </a:cxn>
                <a:cxn ang="10800000">
                  <a:pos x="wd2" y="hd2"/>
                </a:cxn>
                <a:cxn ang="16200000">
                  <a:pos x="wd2" y="hd2"/>
                </a:cxn>
              </a:cxnLst>
              <a:rect l="0" t="0" r="r" b="b"/>
              <a:pathLst>
                <a:path w="21599" h="21600" fill="norm" stroke="1" extrusionOk="0">
                  <a:moveTo>
                    <a:pt x="14645" y="0"/>
                  </a:moveTo>
                  <a:cubicBezTo>
                    <a:pt x="14595" y="4"/>
                    <a:pt x="14545" y="7"/>
                    <a:pt x="14507" y="21"/>
                  </a:cubicBezTo>
                  <a:cubicBezTo>
                    <a:pt x="14495" y="25"/>
                    <a:pt x="14491" y="34"/>
                    <a:pt x="14481" y="39"/>
                  </a:cubicBezTo>
                  <a:cubicBezTo>
                    <a:pt x="14457" y="58"/>
                    <a:pt x="14434" y="79"/>
                    <a:pt x="14434" y="105"/>
                  </a:cubicBezTo>
                  <a:cubicBezTo>
                    <a:pt x="14434" y="168"/>
                    <a:pt x="14515" y="219"/>
                    <a:pt x="14615" y="219"/>
                  </a:cubicBezTo>
                  <a:cubicBezTo>
                    <a:pt x="14664" y="219"/>
                    <a:pt x="14712" y="208"/>
                    <a:pt x="14744" y="188"/>
                  </a:cubicBezTo>
                  <a:cubicBezTo>
                    <a:pt x="14777" y="167"/>
                    <a:pt x="14797" y="136"/>
                    <a:pt x="14797" y="105"/>
                  </a:cubicBezTo>
                  <a:cubicBezTo>
                    <a:pt x="14797" y="78"/>
                    <a:pt x="14776" y="55"/>
                    <a:pt x="14751" y="35"/>
                  </a:cubicBezTo>
                  <a:cubicBezTo>
                    <a:pt x="14724" y="17"/>
                    <a:pt x="14690" y="5"/>
                    <a:pt x="14650" y="0"/>
                  </a:cubicBezTo>
                  <a:lnTo>
                    <a:pt x="14645" y="0"/>
                  </a:lnTo>
                  <a:close/>
                  <a:moveTo>
                    <a:pt x="21469" y="2050"/>
                  </a:moveTo>
                  <a:cubicBezTo>
                    <a:pt x="21439" y="2030"/>
                    <a:pt x="21005" y="2163"/>
                    <a:pt x="20492" y="2348"/>
                  </a:cubicBezTo>
                  <a:cubicBezTo>
                    <a:pt x="19794" y="2599"/>
                    <a:pt x="19116" y="2808"/>
                    <a:pt x="18697" y="2913"/>
                  </a:cubicBezTo>
                  <a:cubicBezTo>
                    <a:pt x="18643" y="2928"/>
                    <a:pt x="18582" y="2943"/>
                    <a:pt x="18528" y="2957"/>
                  </a:cubicBezTo>
                  <a:cubicBezTo>
                    <a:pt x="18515" y="2960"/>
                    <a:pt x="18491" y="2967"/>
                    <a:pt x="18479" y="2969"/>
                  </a:cubicBezTo>
                  <a:cubicBezTo>
                    <a:pt x="18476" y="2970"/>
                    <a:pt x="18472" y="2968"/>
                    <a:pt x="18468" y="2969"/>
                  </a:cubicBezTo>
                  <a:cubicBezTo>
                    <a:pt x="17889" y="3120"/>
                    <a:pt x="17294" y="3256"/>
                    <a:pt x="16603" y="3386"/>
                  </a:cubicBezTo>
                  <a:cubicBezTo>
                    <a:pt x="15828" y="3532"/>
                    <a:pt x="15235" y="3679"/>
                    <a:pt x="14720" y="3826"/>
                  </a:cubicBezTo>
                  <a:cubicBezTo>
                    <a:pt x="14116" y="4007"/>
                    <a:pt x="13621" y="4213"/>
                    <a:pt x="13187" y="4468"/>
                  </a:cubicBezTo>
                  <a:cubicBezTo>
                    <a:pt x="13096" y="4529"/>
                    <a:pt x="12990" y="4587"/>
                    <a:pt x="12914" y="4652"/>
                  </a:cubicBezTo>
                  <a:cubicBezTo>
                    <a:pt x="12771" y="4775"/>
                    <a:pt x="12149" y="4988"/>
                    <a:pt x="11508" y="5133"/>
                  </a:cubicBezTo>
                  <a:cubicBezTo>
                    <a:pt x="10875" y="5277"/>
                    <a:pt x="10179" y="5494"/>
                    <a:pt x="9959" y="5614"/>
                  </a:cubicBezTo>
                  <a:cubicBezTo>
                    <a:pt x="9622" y="5799"/>
                    <a:pt x="8922" y="6515"/>
                    <a:pt x="8430" y="7136"/>
                  </a:cubicBezTo>
                  <a:cubicBezTo>
                    <a:pt x="8393" y="7183"/>
                    <a:pt x="8369" y="7217"/>
                    <a:pt x="8333" y="7262"/>
                  </a:cubicBezTo>
                  <a:cubicBezTo>
                    <a:pt x="8196" y="7443"/>
                    <a:pt x="8072" y="7623"/>
                    <a:pt x="7995" y="7762"/>
                  </a:cubicBezTo>
                  <a:cubicBezTo>
                    <a:pt x="7956" y="7832"/>
                    <a:pt x="7897" y="7904"/>
                    <a:pt x="7852" y="7976"/>
                  </a:cubicBezTo>
                  <a:cubicBezTo>
                    <a:pt x="7847" y="7991"/>
                    <a:pt x="7815" y="8035"/>
                    <a:pt x="7815" y="8045"/>
                  </a:cubicBezTo>
                  <a:cubicBezTo>
                    <a:pt x="7815" y="8069"/>
                    <a:pt x="7680" y="8235"/>
                    <a:pt x="7611" y="8338"/>
                  </a:cubicBezTo>
                  <a:cubicBezTo>
                    <a:pt x="7561" y="8407"/>
                    <a:pt x="7525" y="8474"/>
                    <a:pt x="7472" y="8542"/>
                  </a:cubicBezTo>
                  <a:cubicBezTo>
                    <a:pt x="7426" y="8602"/>
                    <a:pt x="7429" y="8613"/>
                    <a:pt x="7378" y="8676"/>
                  </a:cubicBezTo>
                  <a:cubicBezTo>
                    <a:pt x="7297" y="8776"/>
                    <a:pt x="7205" y="8852"/>
                    <a:pt x="7121" y="8945"/>
                  </a:cubicBezTo>
                  <a:cubicBezTo>
                    <a:pt x="6985" y="9099"/>
                    <a:pt x="6862" y="9237"/>
                    <a:pt x="6730" y="9366"/>
                  </a:cubicBezTo>
                  <a:cubicBezTo>
                    <a:pt x="6726" y="9369"/>
                    <a:pt x="6722" y="9373"/>
                    <a:pt x="6719" y="9376"/>
                  </a:cubicBezTo>
                  <a:cubicBezTo>
                    <a:pt x="6714" y="9381"/>
                    <a:pt x="6708" y="9382"/>
                    <a:pt x="6703" y="9387"/>
                  </a:cubicBezTo>
                  <a:cubicBezTo>
                    <a:pt x="6442" y="9637"/>
                    <a:pt x="6200" y="9842"/>
                    <a:pt x="6026" y="9911"/>
                  </a:cubicBezTo>
                  <a:cubicBezTo>
                    <a:pt x="5970" y="9946"/>
                    <a:pt x="5930" y="9953"/>
                    <a:pt x="5877" y="9981"/>
                  </a:cubicBezTo>
                  <a:cubicBezTo>
                    <a:pt x="5835" y="10018"/>
                    <a:pt x="5845" y="10128"/>
                    <a:pt x="5936" y="10334"/>
                  </a:cubicBezTo>
                  <a:cubicBezTo>
                    <a:pt x="6093" y="10687"/>
                    <a:pt x="6087" y="10742"/>
                    <a:pt x="5884" y="10915"/>
                  </a:cubicBezTo>
                  <a:cubicBezTo>
                    <a:pt x="5667" y="11099"/>
                    <a:pt x="5337" y="11051"/>
                    <a:pt x="5466" y="10855"/>
                  </a:cubicBezTo>
                  <a:cubicBezTo>
                    <a:pt x="5561" y="10711"/>
                    <a:pt x="5153" y="10087"/>
                    <a:pt x="4921" y="9996"/>
                  </a:cubicBezTo>
                  <a:cubicBezTo>
                    <a:pt x="4854" y="9993"/>
                    <a:pt x="4774" y="10004"/>
                    <a:pt x="4688" y="10025"/>
                  </a:cubicBezTo>
                  <a:cubicBezTo>
                    <a:pt x="4515" y="10077"/>
                    <a:pt x="4281" y="10172"/>
                    <a:pt x="4014" y="10324"/>
                  </a:cubicBezTo>
                  <a:cubicBezTo>
                    <a:pt x="4002" y="10331"/>
                    <a:pt x="3993" y="10336"/>
                    <a:pt x="3981" y="10343"/>
                  </a:cubicBezTo>
                  <a:cubicBezTo>
                    <a:pt x="3979" y="10344"/>
                    <a:pt x="3978" y="10344"/>
                    <a:pt x="3977" y="10345"/>
                  </a:cubicBezTo>
                  <a:cubicBezTo>
                    <a:pt x="3789" y="10453"/>
                    <a:pt x="3549" y="10572"/>
                    <a:pt x="3311" y="10671"/>
                  </a:cubicBezTo>
                  <a:cubicBezTo>
                    <a:pt x="3306" y="10673"/>
                    <a:pt x="3301" y="10675"/>
                    <a:pt x="3296" y="10677"/>
                  </a:cubicBezTo>
                  <a:cubicBezTo>
                    <a:pt x="3052" y="10780"/>
                    <a:pt x="2812" y="10867"/>
                    <a:pt x="2636" y="10910"/>
                  </a:cubicBezTo>
                  <a:cubicBezTo>
                    <a:pt x="2448" y="10957"/>
                    <a:pt x="2185" y="11062"/>
                    <a:pt x="1896" y="11204"/>
                  </a:cubicBezTo>
                  <a:cubicBezTo>
                    <a:pt x="1615" y="11344"/>
                    <a:pt x="1309" y="11516"/>
                    <a:pt x="1013" y="11707"/>
                  </a:cubicBezTo>
                  <a:cubicBezTo>
                    <a:pt x="1007" y="11711"/>
                    <a:pt x="999" y="11714"/>
                    <a:pt x="993" y="11718"/>
                  </a:cubicBezTo>
                  <a:lnTo>
                    <a:pt x="0" y="12360"/>
                  </a:lnTo>
                  <a:cubicBezTo>
                    <a:pt x="0" y="12365"/>
                    <a:pt x="0" y="12370"/>
                    <a:pt x="0" y="12374"/>
                  </a:cubicBezTo>
                  <a:cubicBezTo>
                    <a:pt x="12" y="16611"/>
                    <a:pt x="32" y="20018"/>
                    <a:pt x="64" y="20018"/>
                  </a:cubicBezTo>
                  <a:cubicBezTo>
                    <a:pt x="296" y="20018"/>
                    <a:pt x="2409" y="18395"/>
                    <a:pt x="3153" y="17644"/>
                  </a:cubicBezTo>
                  <a:cubicBezTo>
                    <a:pt x="3630" y="17161"/>
                    <a:pt x="4303" y="16577"/>
                    <a:pt x="4647" y="16349"/>
                  </a:cubicBezTo>
                  <a:cubicBezTo>
                    <a:pt x="5095" y="16051"/>
                    <a:pt x="5312" y="15815"/>
                    <a:pt x="5413" y="15515"/>
                  </a:cubicBezTo>
                  <a:cubicBezTo>
                    <a:pt x="5492" y="15285"/>
                    <a:pt x="5710" y="14944"/>
                    <a:pt x="5899" y="14755"/>
                  </a:cubicBezTo>
                  <a:cubicBezTo>
                    <a:pt x="6089" y="14567"/>
                    <a:pt x="6278" y="14247"/>
                    <a:pt x="6321" y="14047"/>
                  </a:cubicBezTo>
                  <a:cubicBezTo>
                    <a:pt x="6406" y="13649"/>
                    <a:pt x="6833" y="13343"/>
                    <a:pt x="8520" y="12474"/>
                  </a:cubicBezTo>
                  <a:cubicBezTo>
                    <a:pt x="9311" y="12066"/>
                    <a:pt x="9541" y="11999"/>
                    <a:pt x="10194" y="11992"/>
                  </a:cubicBezTo>
                  <a:lnTo>
                    <a:pt x="10952" y="11986"/>
                  </a:lnTo>
                  <a:lnTo>
                    <a:pt x="11196" y="12523"/>
                  </a:lnTo>
                  <a:cubicBezTo>
                    <a:pt x="11551" y="13304"/>
                    <a:pt x="12172" y="14474"/>
                    <a:pt x="12231" y="14474"/>
                  </a:cubicBezTo>
                  <a:cubicBezTo>
                    <a:pt x="12259" y="14474"/>
                    <a:pt x="12606" y="14228"/>
                    <a:pt x="13002" y="13927"/>
                  </a:cubicBezTo>
                  <a:cubicBezTo>
                    <a:pt x="13398" y="13626"/>
                    <a:pt x="14055" y="13193"/>
                    <a:pt x="14465" y="12965"/>
                  </a:cubicBezTo>
                  <a:cubicBezTo>
                    <a:pt x="15089" y="12618"/>
                    <a:pt x="15237" y="12576"/>
                    <a:pt x="15373" y="12703"/>
                  </a:cubicBezTo>
                  <a:cubicBezTo>
                    <a:pt x="15508" y="12830"/>
                    <a:pt x="15492" y="12970"/>
                    <a:pt x="15285" y="13549"/>
                  </a:cubicBezTo>
                  <a:cubicBezTo>
                    <a:pt x="15148" y="13930"/>
                    <a:pt x="15036" y="14308"/>
                    <a:pt x="15036" y="14390"/>
                  </a:cubicBezTo>
                  <a:cubicBezTo>
                    <a:pt x="15036" y="14596"/>
                    <a:pt x="13445" y="16017"/>
                    <a:pt x="13099" y="16120"/>
                  </a:cubicBezTo>
                  <a:cubicBezTo>
                    <a:pt x="12942" y="16167"/>
                    <a:pt x="12679" y="16298"/>
                    <a:pt x="12512" y="16413"/>
                  </a:cubicBezTo>
                  <a:cubicBezTo>
                    <a:pt x="12345" y="16528"/>
                    <a:pt x="11952" y="16667"/>
                    <a:pt x="11640" y="16721"/>
                  </a:cubicBezTo>
                  <a:cubicBezTo>
                    <a:pt x="11289" y="16782"/>
                    <a:pt x="10915" y="16951"/>
                    <a:pt x="10658" y="17163"/>
                  </a:cubicBezTo>
                  <a:cubicBezTo>
                    <a:pt x="10430" y="17351"/>
                    <a:pt x="9969" y="17590"/>
                    <a:pt x="9632" y="17695"/>
                  </a:cubicBezTo>
                  <a:cubicBezTo>
                    <a:pt x="9182" y="17836"/>
                    <a:pt x="8901" y="18022"/>
                    <a:pt x="8577" y="18393"/>
                  </a:cubicBezTo>
                  <a:cubicBezTo>
                    <a:pt x="8334" y="18672"/>
                    <a:pt x="7833" y="19087"/>
                    <a:pt x="7463" y="19316"/>
                  </a:cubicBezTo>
                  <a:cubicBezTo>
                    <a:pt x="7094" y="19545"/>
                    <a:pt x="6330" y="20154"/>
                    <a:pt x="5767" y="20667"/>
                  </a:cubicBezTo>
                  <a:lnTo>
                    <a:pt x="4743" y="21596"/>
                  </a:lnTo>
                  <a:lnTo>
                    <a:pt x="14746" y="21600"/>
                  </a:lnTo>
                  <a:lnTo>
                    <a:pt x="15131" y="21129"/>
                  </a:lnTo>
                  <a:cubicBezTo>
                    <a:pt x="15285" y="20941"/>
                    <a:pt x="15379" y="20805"/>
                    <a:pt x="15428" y="20681"/>
                  </a:cubicBezTo>
                  <a:cubicBezTo>
                    <a:pt x="15475" y="20560"/>
                    <a:pt x="15481" y="20453"/>
                    <a:pt x="15454" y="20336"/>
                  </a:cubicBezTo>
                  <a:cubicBezTo>
                    <a:pt x="15452" y="20327"/>
                    <a:pt x="15456" y="20319"/>
                    <a:pt x="15454" y="20309"/>
                  </a:cubicBezTo>
                  <a:cubicBezTo>
                    <a:pt x="15403" y="20051"/>
                    <a:pt x="15459" y="19866"/>
                    <a:pt x="15680" y="19587"/>
                  </a:cubicBezTo>
                  <a:cubicBezTo>
                    <a:pt x="15807" y="19426"/>
                    <a:pt x="15876" y="19322"/>
                    <a:pt x="15902" y="19213"/>
                  </a:cubicBezTo>
                  <a:cubicBezTo>
                    <a:pt x="15902" y="19212"/>
                    <a:pt x="15902" y="19210"/>
                    <a:pt x="15902" y="19209"/>
                  </a:cubicBezTo>
                  <a:cubicBezTo>
                    <a:pt x="15928" y="19099"/>
                    <a:pt x="15911" y="18988"/>
                    <a:pt x="15860" y="18817"/>
                  </a:cubicBezTo>
                  <a:cubicBezTo>
                    <a:pt x="15860" y="18815"/>
                    <a:pt x="15861" y="18814"/>
                    <a:pt x="15860" y="18813"/>
                  </a:cubicBezTo>
                  <a:cubicBezTo>
                    <a:pt x="15833" y="18720"/>
                    <a:pt x="15813" y="18648"/>
                    <a:pt x="15808" y="18583"/>
                  </a:cubicBezTo>
                  <a:cubicBezTo>
                    <a:pt x="15808" y="18582"/>
                    <a:pt x="15808" y="18580"/>
                    <a:pt x="15808" y="18579"/>
                  </a:cubicBezTo>
                  <a:cubicBezTo>
                    <a:pt x="15807" y="18569"/>
                    <a:pt x="15812" y="18562"/>
                    <a:pt x="15812" y="18552"/>
                  </a:cubicBezTo>
                  <a:cubicBezTo>
                    <a:pt x="15811" y="18499"/>
                    <a:pt x="15820" y="18447"/>
                    <a:pt x="15843" y="18395"/>
                  </a:cubicBezTo>
                  <a:cubicBezTo>
                    <a:pt x="15896" y="18273"/>
                    <a:pt x="16020" y="18137"/>
                    <a:pt x="16260" y="17890"/>
                  </a:cubicBezTo>
                  <a:cubicBezTo>
                    <a:pt x="16321" y="17826"/>
                    <a:pt x="16413" y="17757"/>
                    <a:pt x="16478" y="17693"/>
                  </a:cubicBezTo>
                  <a:cubicBezTo>
                    <a:pt x="17154" y="17031"/>
                    <a:pt x="17994" y="16285"/>
                    <a:pt x="18084" y="16285"/>
                  </a:cubicBezTo>
                  <a:cubicBezTo>
                    <a:pt x="18105" y="16285"/>
                    <a:pt x="18572" y="15939"/>
                    <a:pt x="18859" y="15734"/>
                  </a:cubicBezTo>
                  <a:cubicBezTo>
                    <a:pt x="19095" y="15560"/>
                    <a:pt x="19252" y="15427"/>
                    <a:pt x="19525" y="15232"/>
                  </a:cubicBezTo>
                  <a:cubicBezTo>
                    <a:pt x="20701" y="14392"/>
                    <a:pt x="21000" y="14178"/>
                    <a:pt x="21236" y="13266"/>
                  </a:cubicBezTo>
                  <a:lnTo>
                    <a:pt x="21241" y="13256"/>
                  </a:lnTo>
                  <a:cubicBezTo>
                    <a:pt x="21242" y="13253"/>
                    <a:pt x="21245" y="13246"/>
                    <a:pt x="21245" y="13244"/>
                  </a:cubicBezTo>
                  <a:cubicBezTo>
                    <a:pt x="21324" y="12938"/>
                    <a:pt x="21393" y="12556"/>
                    <a:pt x="21489" y="12046"/>
                  </a:cubicBezTo>
                  <a:cubicBezTo>
                    <a:pt x="21518" y="11893"/>
                    <a:pt x="21527" y="11761"/>
                    <a:pt x="21546" y="11619"/>
                  </a:cubicBezTo>
                  <a:cubicBezTo>
                    <a:pt x="21568" y="11407"/>
                    <a:pt x="21597" y="11189"/>
                    <a:pt x="21599" y="10995"/>
                  </a:cubicBezTo>
                  <a:cubicBezTo>
                    <a:pt x="21599" y="10977"/>
                    <a:pt x="21599" y="10961"/>
                    <a:pt x="21599" y="10944"/>
                  </a:cubicBezTo>
                  <a:cubicBezTo>
                    <a:pt x="21600" y="10661"/>
                    <a:pt x="21578" y="10399"/>
                    <a:pt x="21537" y="10165"/>
                  </a:cubicBezTo>
                  <a:cubicBezTo>
                    <a:pt x="21534" y="10149"/>
                    <a:pt x="21530" y="10132"/>
                    <a:pt x="21526" y="10116"/>
                  </a:cubicBezTo>
                  <a:cubicBezTo>
                    <a:pt x="21492" y="9933"/>
                    <a:pt x="21438" y="9784"/>
                    <a:pt x="21377" y="9639"/>
                  </a:cubicBezTo>
                  <a:cubicBezTo>
                    <a:pt x="21347" y="9569"/>
                    <a:pt x="21325" y="9492"/>
                    <a:pt x="21289" y="9426"/>
                  </a:cubicBezTo>
                  <a:cubicBezTo>
                    <a:pt x="21161" y="9189"/>
                    <a:pt x="21054" y="8943"/>
                    <a:pt x="21052" y="8879"/>
                  </a:cubicBezTo>
                  <a:cubicBezTo>
                    <a:pt x="21051" y="8857"/>
                    <a:pt x="21030" y="8824"/>
                    <a:pt x="21019" y="8796"/>
                  </a:cubicBezTo>
                  <a:cubicBezTo>
                    <a:pt x="21006" y="8767"/>
                    <a:pt x="20999" y="8742"/>
                    <a:pt x="20973" y="8705"/>
                  </a:cubicBezTo>
                  <a:cubicBezTo>
                    <a:pt x="20957" y="8681"/>
                    <a:pt x="20930" y="8653"/>
                    <a:pt x="20909" y="8627"/>
                  </a:cubicBezTo>
                  <a:cubicBezTo>
                    <a:pt x="20873" y="8582"/>
                    <a:pt x="20835" y="8537"/>
                    <a:pt x="20788" y="8488"/>
                  </a:cubicBezTo>
                  <a:cubicBezTo>
                    <a:pt x="20645" y="8344"/>
                    <a:pt x="20457" y="8187"/>
                    <a:pt x="20243" y="8045"/>
                  </a:cubicBezTo>
                  <a:cubicBezTo>
                    <a:pt x="20182" y="8004"/>
                    <a:pt x="20137" y="7960"/>
                    <a:pt x="20085" y="7916"/>
                  </a:cubicBezTo>
                  <a:cubicBezTo>
                    <a:pt x="19956" y="7819"/>
                    <a:pt x="19852" y="7709"/>
                    <a:pt x="19852" y="7644"/>
                  </a:cubicBezTo>
                  <a:cubicBezTo>
                    <a:pt x="19852" y="7643"/>
                    <a:pt x="19852" y="7640"/>
                    <a:pt x="19852" y="7640"/>
                  </a:cubicBezTo>
                  <a:cubicBezTo>
                    <a:pt x="19852" y="7620"/>
                    <a:pt x="19909" y="7564"/>
                    <a:pt x="19938" y="7524"/>
                  </a:cubicBezTo>
                  <a:cubicBezTo>
                    <a:pt x="19938" y="7521"/>
                    <a:pt x="19942" y="7519"/>
                    <a:pt x="19942" y="7516"/>
                  </a:cubicBezTo>
                  <a:cubicBezTo>
                    <a:pt x="19945" y="7458"/>
                    <a:pt x="19962" y="7404"/>
                    <a:pt x="20004" y="7365"/>
                  </a:cubicBezTo>
                  <a:cubicBezTo>
                    <a:pt x="20055" y="7317"/>
                    <a:pt x="20109" y="7299"/>
                    <a:pt x="20164" y="7276"/>
                  </a:cubicBezTo>
                  <a:cubicBezTo>
                    <a:pt x="20251" y="7195"/>
                    <a:pt x="20333" y="7117"/>
                    <a:pt x="20439" y="7033"/>
                  </a:cubicBezTo>
                  <a:lnTo>
                    <a:pt x="20850" y="6704"/>
                  </a:lnTo>
                  <a:cubicBezTo>
                    <a:pt x="20924" y="6592"/>
                    <a:pt x="20991" y="6464"/>
                    <a:pt x="21045" y="6318"/>
                  </a:cubicBezTo>
                  <a:lnTo>
                    <a:pt x="21045" y="6314"/>
                  </a:lnTo>
                  <a:lnTo>
                    <a:pt x="21061" y="6149"/>
                  </a:lnTo>
                  <a:lnTo>
                    <a:pt x="21109" y="5515"/>
                  </a:lnTo>
                  <a:cubicBezTo>
                    <a:pt x="21131" y="5240"/>
                    <a:pt x="21183" y="4836"/>
                    <a:pt x="21225" y="4452"/>
                  </a:cubicBezTo>
                  <a:cubicBezTo>
                    <a:pt x="21271" y="4026"/>
                    <a:pt x="21308" y="3618"/>
                    <a:pt x="21353" y="3275"/>
                  </a:cubicBezTo>
                  <a:cubicBezTo>
                    <a:pt x="21438" y="2623"/>
                    <a:pt x="21490" y="2075"/>
                    <a:pt x="21469" y="2050"/>
                  </a:cubicBezTo>
                  <a:close/>
                </a:path>
              </a:pathLst>
            </a:custGeom>
            <a:ln w="12700" cap="flat">
              <a:noFill/>
              <a:miter lim="400000"/>
            </a:ln>
            <a:effectLst/>
          </p:spPr>
        </p:pic>
        <p:graphicFrame>
          <p:nvGraphicFramePr>
            <p:cNvPr id="391" name="Tabel"/>
            <p:cNvGraphicFramePr/>
            <p:nvPr/>
          </p:nvGraphicFramePr>
          <p:xfrm>
            <a:off x="2894087" y="3290624"/>
            <a:ext cx="9814231" cy="744838"/>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3271410"/>
                  <a:gridCol w="3271410"/>
                  <a:gridCol w="3271410"/>
                </a:tblGrid>
                <a:tr h="744836">
                  <a:tc>
                    <a:txBody>
                      <a:bodyPr/>
                      <a:lstStyle/>
                      <a:p>
                        <a:pPr defTabSz="914400">
                          <a:defRPr sz="1800">
                            <a:solidFill>
                              <a:srgbClr val="000000"/>
                            </a:solidFill>
                          </a:defRPr>
                        </a:pPr>
                        <a:r>
                          <a:rPr b="1" sz="2900">
                            <a:solidFill>
                              <a:srgbClr val="FFFFFF"/>
                            </a:solidFill>
                            <a:latin typeface="Helvetica"/>
                            <a:ea typeface="Helvetica"/>
                            <a:cs typeface="Helvetica"/>
                            <a:sym typeface="Helvetica"/>
                          </a:rPr>
                          <a:t>Blijft</a:t>
                        </a:r>
                      </a:p>
                    </a:txBody>
                    <a:tcPr marL="50800" marR="50800" marT="50800" marB="50800" anchor="ctr" anchorCtr="0" horzOverflow="overflow"/>
                  </a:tc>
                  <a:tc>
                    <a:txBody>
                      <a:bodyPr/>
                      <a:lstStyle/>
                      <a:p>
                        <a:pPr defTabSz="914400">
                          <a:defRPr sz="1800">
                            <a:solidFill>
                              <a:srgbClr val="000000"/>
                            </a:solidFill>
                          </a:defRPr>
                        </a:pPr>
                        <a:r>
                          <a:rPr b="1" sz="3000">
                            <a:solidFill>
                              <a:srgbClr val="FFFFFF"/>
                            </a:solidFill>
                            <a:latin typeface="Helvetica"/>
                            <a:ea typeface="Helvetica"/>
                            <a:cs typeface="Helvetica"/>
                            <a:sym typeface="Helvetica"/>
                          </a:rPr>
                          <a:t>€ 490 /md</a:t>
                        </a:r>
                      </a:p>
                    </a:txBody>
                    <a:tcPr marL="50800" marR="50800" marT="50800" marB="50800" anchor="ctr" anchorCtr="0" horzOverflow="overflow"/>
                  </a:tc>
                  <a:tc>
                    <a:txBody>
                      <a:bodyPr/>
                      <a:lstStyle/>
                      <a:p>
                        <a:pPr defTabSz="914400">
                          <a:defRPr sz="1800">
                            <a:solidFill>
                              <a:srgbClr val="000000"/>
                            </a:solidFill>
                          </a:defRPr>
                        </a:pPr>
                        <a:r>
                          <a:rPr b="1" sz="3000">
                            <a:solidFill>
                              <a:srgbClr val="FFFFFF"/>
                            </a:solidFill>
                            <a:latin typeface="Helvetica"/>
                            <a:ea typeface="Helvetica"/>
                            <a:cs typeface="Helvetica"/>
                            <a:sym typeface="Helvetica"/>
                          </a:rPr>
                          <a:t>€ 5.875 /  jaar</a:t>
                        </a:r>
                      </a:p>
                    </a:txBody>
                    <a:tcPr marL="50800" marR="50800" marT="50800" marB="50800" anchor="ctr" anchorCtr="0" horzOverflow="overflow"/>
                  </a:tc>
                </a:tr>
              </a:tbl>
            </a:graphicData>
          </a:graphic>
        </p:graphicFrame>
        <p:pic>
          <p:nvPicPr>
            <p:cNvPr id="392" name="C1_03L.jpeg" descr="C1_03L.jpeg"/>
            <p:cNvPicPr>
              <a:picLocks noChangeAspect="1"/>
            </p:cNvPicPr>
            <p:nvPr/>
          </p:nvPicPr>
          <p:blipFill>
            <a:blip r:embed="rId4">
              <a:extLst/>
            </a:blip>
            <a:srcRect l="4818" t="6282" r="5402" b="8473"/>
            <a:stretch>
              <a:fillRect/>
            </a:stretch>
          </p:blipFill>
          <p:spPr>
            <a:xfrm rot="21240000">
              <a:off x="225670" y="371202"/>
              <a:ext cx="3619258" cy="4123691"/>
            </a:xfrm>
            <a:custGeom>
              <a:avLst/>
              <a:gdLst/>
              <a:ahLst/>
              <a:cxnLst>
                <a:cxn ang="0">
                  <a:pos x="wd2" y="hd2"/>
                </a:cxn>
                <a:cxn ang="5400000">
                  <a:pos x="wd2" y="hd2"/>
                </a:cxn>
                <a:cxn ang="10800000">
                  <a:pos x="wd2" y="hd2"/>
                </a:cxn>
                <a:cxn ang="16200000">
                  <a:pos x="wd2" y="hd2"/>
                </a:cxn>
              </a:cxnLst>
              <a:rect l="0" t="0" r="r" b="b"/>
              <a:pathLst>
                <a:path w="21544" h="21581" fill="norm" stroke="1" extrusionOk="0">
                  <a:moveTo>
                    <a:pt x="9426" y="1"/>
                  </a:moveTo>
                  <a:cubicBezTo>
                    <a:pt x="9077" y="8"/>
                    <a:pt x="8739" y="53"/>
                    <a:pt x="8417" y="140"/>
                  </a:cubicBezTo>
                  <a:cubicBezTo>
                    <a:pt x="7988" y="256"/>
                    <a:pt x="7216" y="609"/>
                    <a:pt x="6903" y="832"/>
                  </a:cubicBezTo>
                  <a:cubicBezTo>
                    <a:pt x="6556" y="1078"/>
                    <a:pt x="6190" y="1402"/>
                    <a:pt x="5894" y="1725"/>
                  </a:cubicBezTo>
                  <a:cubicBezTo>
                    <a:pt x="5763" y="1868"/>
                    <a:pt x="5567" y="2060"/>
                    <a:pt x="5462" y="2151"/>
                  </a:cubicBezTo>
                  <a:cubicBezTo>
                    <a:pt x="5357" y="2241"/>
                    <a:pt x="5239" y="2383"/>
                    <a:pt x="5200" y="2464"/>
                  </a:cubicBezTo>
                  <a:cubicBezTo>
                    <a:pt x="5161" y="2546"/>
                    <a:pt x="5106" y="2629"/>
                    <a:pt x="5079" y="2649"/>
                  </a:cubicBezTo>
                  <a:cubicBezTo>
                    <a:pt x="5052" y="2669"/>
                    <a:pt x="5030" y="2706"/>
                    <a:pt x="5030" y="2732"/>
                  </a:cubicBezTo>
                  <a:cubicBezTo>
                    <a:pt x="5030" y="2758"/>
                    <a:pt x="5017" y="2796"/>
                    <a:pt x="4999" y="2813"/>
                  </a:cubicBezTo>
                  <a:cubicBezTo>
                    <a:pt x="4981" y="2830"/>
                    <a:pt x="4946" y="2961"/>
                    <a:pt x="4921" y="3106"/>
                  </a:cubicBezTo>
                  <a:cubicBezTo>
                    <a:pt x="4896" y="3251"/>
                    <a:pt x="4850" y="3445"/>
                    <a:pt x="4822" y="3536"/>
                  </a:cubicBezTo>
                  <a:cubicBezTo>
                    <a:pt x="4793" y="3627"/>
                    <a:pt x="4763" y="3937"/>
                    <a:pt x="4753" y="4228"/>
                  </a:cubicBezTo>
                  <a:cubicBezTo>
                    <a:pt x="4743" y="4518"/>
                    <a:pt x="4731" y="4763"/>
                    <a:pt x="4727" y="4772"/>
                  </a:cubicBezTo>
                  <a:cubicBezTo>
                    <a:pt x="4724" y="4781"/>
                    <a:pt x="4725" y="4804"/>
                    <a:pt x="4730" y="4822"/>
                  </a:cubicBezTo>
                  <a:cubicBezTo>
                    <a:pt x="4734" y="4840"/>
                    <a:pt x="4743" y="4898"/>
                    <a:pt x="4748" y="4952"/>
                  </a:cubicBezTo>
                  <a:cubicBezTo>
                    <a:pt x="4764" y="5113"/>
                    <a:pt x="4807" y="5309"/>
                    <a:pt x="4845" y="5397"/>
                  </a:cubicBezTo>
                  <a:cubicBezTo>
                    <a:pt x="4865" y="5442"/>
                    <a:pt x="4887" y="5529"/>
                    <a:pt x="4895" y="5588"/>
                  </a:cubicBezTo>
                  <a:cubicBezTo>
                    <a:pt x="4903" y="5647"/>
                    <a:pt x="4953" y="5770"/>
                    <a:pt x="5006" y="5860"/>
                  </a:cubicBezTo>
                  <a:cubicBezTo>
                    <a:pt x="5059" y="5950"/>
                    <a:pt x="5086" y="6031"/>
                    <a:pt x="5067" y="6041"/>
                  </a:cubicBezTo>
                  <a:cubicBezTo>
                    <a:pt x="5049" y="6051"/>
                    <a:pt x="4973" y="6037"/>
                    <a:pt x="4897" y="6010"/>
                  </a:cubicBezTo>
                  <a:cubicBezTo>
                    <a:pt x="4733" y="5949"/>
                    <a:pt x="4536" y="5943"/>
                    <a:pt x="4474" y="5997"/>
                  </a:cubicBezTo>
                  <a:cubicBezTo>
                    <a:pt x="4404" y="6059"/>
                    <a:pt x="4423" y="6191"/>
                    <a:pt x="4529" y="6388"/>
                  </a:cubicBezTo>
                  <a:cubicBezTo>
                    <a:pt x="4582" y="6487"/>
                    <a:pt x="4668" y="6663"/>
                    <a:pt x="4718" y="6778"/>
                  </a:cubicBezTo>
                  <a:cubicBezTo>
                    <a:pt x="4768" y="6893"/>
                    <a:pt x="4848" y="7035"/>
                    <a:pt x="4897" y="7092"/>
                  </a:cubicBezTo>
                  <a:cubicBezTo>
                    <a:pt x="4950" y="7152"/>
                    <a:pt x="5004" y="7282"/>
                    <a:pt x="5030" y="7405"/>
                  </a:cubicBezTo>
                  <a:cubicBezTo>
                    <a:pt x="5084" y="7671"/>
                    <a:pt x="5194" y="7928"/>
                    <a:pt x="5320" y="8091"/>
                  </a:cubicBezTo>
                  <a:cubicBezTo>
                    <a:pt x="5410" y="8207"/>
                    <a:pt x="5544" y="8521"/>
                    <a:pt x="5571" y="8679"/>
                  </a:cubicBezTo>
                  <a:cubicBezTo>
                    <a:pt x="5577" y="8715"/>
                    <a:pt x="5595" y="8826"/>
                    <a:pt x="5611" y="8926"/>
                  </a:cubicBezTo>
                  <a:cubicBezTo>
                    <a:pt x="5628" y="9034"/>
                    <a:pt x="5669" y="9136"/>
                    <a:pt x="5715" y="9179"/>
                  </a:cubicBezTo>
                  <a:cubicBezTo>
                    <a:pt x="5761" y="9223"/>
                    <a:pt x="5792" y="9301"/>
                    <a:pt x="5795" y="9377"/>
                  </a:cubicBezTo>
                  <a:cubicBezTo>
                    <a:pt x="5797" y="9445"/>
                    <a:pt x="5822" y="9515"/>
                    <a:pt x="5849" y="9530"/>
                  </a:cubicBezTo>
                  <a:cubicBezTo>
                    <a:pt x="5878" y="9546"/>
                    <a:pt x="5893" y="9603"/>
                    <a:pt x="5887" y="9667"/>
                  </a:cubicBezTo>
                  <a:cubicBezTo>
                    <a:pt x="5880" y="9739"/>
                    <a:pt x="5900" y="9801"/>
                    <a:pt x="5946" y="9846"/>
                  </a:cubicBezTo>
                  <a:cubicBezTo>
                    <a:pt x="5985" y="9883"/>
                    <a:pt x="6006" y="9914"/>
                    <a:pt x="5993" y="9914"/>
                  </a:cubicBezTo>
                  <a:cubicBezTo>
                    <a:pt x="5962" y="9914"/>
                    <a:pt x="6032" y="10092"/>
                    <a:pt x="6159" y="10330"/>
                  </a:cubicBezTo>
                  <a:cubicBezTo>
                    <a:pt x="6218" y="10441"/>
                    <a:pt x="6267" y="10552"/>
                    <a:pt x="6268" y="10577"/>
                  </a:cubicBezTo>
                  <a:cubicBezTo>
                    <a:pt x="6268" y="10602"/>
                    <a:pt x="6302" y="10668"/>
                    <a:pt x="6343" y="10722"/>
                  </a:cubicBezTo>
                  <a:cubicBezTo>
                    <a:pt x="6384" y="10777"/>
                    <a:pt x="6419" y="10842"/>
                    <a:pt x="6419" y="10868"/>
                  </a:cubicBezTo>
                  <a:cubicBezTo>
                    <a:pt x="6419" y="10894"/>
                    <a:pt x="6449" y="10947"/>
                    <a:pt x="6487" y="10984"/>
                  </a:cubicBezTo>
                  <a:cubicBezTo>
                    <a:pt x="6526" y="11022"/>
                    <a:pt x="6568" y="11094"/>
                    <a:pt x="6582" y="11144"/>
                  </a:cubicBezTo>
                  <a:cubicBezTo>
                    <a:pt x="6601" y="11217"/>
                    <a:pt x="6587" y="11252"/>
                    <a:pt x="6504" y="11321"/>
                  </a:cubicBezTo>
                  <a:cubicBezTo>
                    <a:pt x="6120" y="11636"/>
                    <a:pt x="6031" y="11728"/>
                    <a:pt x="5911" y="11948"/>
                  </a:cubicBezTo>
                  <a:cubicBezTo>
                    <a:pt x="5839" y="12080"/>
                    <a:pt x="5781" y="12212"/>
                    <a:pt x="5781" y="12241"/>
                  </a:cubicBezTo>
                  <a:cubicBezTo>
                    <a:pt x="5781" y="12269"/>
                    <a:pt x="5764" y="12316"/>
                    <a:pt x="5745" y="12347"/>
                  </a:cubicBezTo>
                  <a:cubicBezTo>
                    <a:pt x="5727" y="12377"/>
                    <a:pt x="5704" y="12451"/>
                    <a:pt x="5693" y="12511"/>
                  </a:cubicBezTo>
                  <a:cubicBezTo>
                    <a:pt x="5676" y="12606"/>
                    <a:pt x="5491" y="13046"/>
                    <a:pt x="5349" y="13327"/>
                  </a:cubicBezTo>
                  <a:cubicBezTo>
                    <a:pt x="5228" y="13565"/>
                    <a:pt x="5184" y="13661"/>
                    <a:pt x="5160" y="13747"/>
                  </a:cubicBezTo>
                  <a:cubicBezTo>
                    <a:pt x="5145" y="13797"/>
                    <a:pt x="5114" y="13849"/>
                    <a:pt x="5091" y="13863"/>
                  </a:cubicBezTo>
                  <a:cubicBezTo>
                    <a:pt x="4993" y="13919"/>
                    <a:pt x="4646" y="14308"/>
                    <a:pt x="4621" y="14390"/>
                  </a:cubicBezTo>
                  <a:cubicBezTo>
                    <a:pt x="4594" y="14478"/>
                    <a:pt x="4588" y="14481"/>
                    <a:pt x="4344" y="14469"/>
                  </a:cubicBezTo>
                  <a:cubicBezTo>
                    <a:pt x="4103" y="14458"/>
                    <a:pt x="4097" y="14459"/>
                    <a:pt x="4073" y="14542"/>
                  </a:cubicBezTo>
                  <a:cubicBezTo>
                    <a:pt x="4059" y="14589"/>
                    <a:pt x="4055" y="14682"/>
                    <a:pt x="4063" y="14748"/>
                  </a:cubicBezTo>
                  <a:cubicBezTo>
                    <a:pt x="4082" y="14891"/>
                    <a:pt x="4012" y="14939"/>
                    <a:pt x="3744" y="14972"/>
                  </a:cubicBezTo>
                  <a:cubicBezTo>
                    <a:pt x="3624" y="14987"/>
                    <a:pt x="3551" y="15017"/>
                    <a:pt x="3520" y="15061"/>
                  </a:cubicBezTo>
                  <a:cubicBezTo>
                    <a:pt x="3495" y="15097"/>
                    <a:pt x="3379" y="15172"/>
                    <a:pt x="3263" y="15227"/>
                  </a:cubicBezTo>
                  <a:cubicBezTo>
                    <a:pt x="3084" y="15312"/>
                    <a:pt x="3037" y="15353"/>
                    <a:pt x="2972" y="15487"/>
                  </a:cubicBezTo>
                  <a:cubicBezTo>
                    <a:pt x="2929" y="15575"/>
                    <a:pt x="2894" y="15668"/>
                    <a:pt x="2894" y="15697"/>
                  </a:cubicBezTo>
                  <a:cubicBezTo>
                    <a:pt x="2894" y="15725"/>
                    <a:pt x="2791" y="15819"/>
                    <a:pt x="2665" y="15905"/>
                  </a:cubicBezTo>
                  <a:lnTo>
                    <a:pt x="2436" y="16062"/>
                  </a:lnTo>
                  <a:lnTo>
                    <a:pt x="1906" y="16050"/>
                  </a:lnTo>
                  <a:lnTo>
                    <a:pt x="1377" y="16040"/>
                  </a:lnTo>
                  <a:lnTo>
                    <a:pt x="1089" y="15892"/>
                  </a:lnTo>
                  <a:cubicBezTo>
                    <a:pt x="739" y="15713"/>
                    <a:pt x="631" y="15711"/>
                    <a:pt x="614" y="15882"/>
                  </a:cubicBezTo>
                  <a:cubicBezTo>
                    <a:pt x="605" y="15976"/>
                    <a:pt x="628" y="16025"/>
                    <a:pt x="742" y="16141"/>
                  </a:cubicBezTo>
                  <a:cubicBezTo>
                    <a:pt x="882" y="16286"/>
                    <a:pt x="1119" y="16406"/>
                    <a:pt x="1264" y="16407"/>
                  </a:cubicBezTo>
                  <a:cubicBezTo>
                    <a:pt x="1306" y="16408"/>
                    <a:pt x="1373" y="16429"/>
                    <a:pt x="1410" y="16453"/>
                  </a:cubicBezTo>
                  <a:cubicBezTo>
                    <a:pt x="1476" y="16495"/>
                    <a:pt x="1475" y="16503"/>
                    <a:pt x="1396" y="16710"/>
                  </a:cubicBezTo>
                  <a:cubicBezTo>
                    <a:pt x="1295" y="16977"/>
                    <a:pt x="1071" y="17251"/>
                    <a:pt x="848" y="17373"/>
                  </a:cubicBezTo>
                  <a:cubicBezTo>
                    <a:pt x="689" y="17460"/>
                    <a:pt x="183" y="17904"/>
                    <a:pt x="0" y="18108"/>
                  </a:cubicBezTo>
                  <a:lnTo>
                    <a:pt x="0" y="18443"/>
                  </a:lnTo>
                  <a:cubicBezTo>
                    <a:pt x="88" y="18440"/>
                    <a:pt x="212" y="18368"/>
                    <a:pt x="423" y="18202"/>
                  </a:cubicBezTo>
                  <a:cubicBezTo>
                    <a:pt x="796" y="17907"/>
                    <a:pt x="1127" y="17709"/>
                    <a:pt x="1176" y="17753"/>
                  </a:cubicBezTo>
                  <a:cubicBezTo>
                    <a:pt x="1203" y="17776"/>
                    <a:pt x="1158" y="17843"/>
                    <a:pt x="1032" y="17963"/>
                  </a:cubicBezTo>
                  <a:cubicBezTo>
                    <a:pt x="728" y="18254"/>
                    <a:pt x="307" y="18816"/>
                    <a:pt x="307" y="18931"/>
                  </a:cubicBezTo>
                  <a:cubicBezTo>
                    <a:pt x="307" y="19021"/>
                    <a:pt x="376" y="19078"/>
                    <a:pt x="482" y="19078"/>
                  </a:cubicBezTo>
                  <a:cubicBezTo>
                    <a:pt x="544" y="19078"/>
                    <a:pt x="627" y="19006"/>
                    <a:pt x="796" y="18810"/>
                  </a:cubicBezTo>
                  <a:cubicBezTo>
                    <a:pt x="1155" y="18395"/>
                    <a:pt x="1550" y="18017"/>
                    <a:pt x="1588" y="18050"/>
                  </a:cubicBezTo>
                  <a:cubicBezTo>
                    <a:pt x="1628" y="18085"/>
                    <a:pt x="1452" y="18428"/>
                    <a:pt x="1200" y="18804"/>
                  </a:cubicBezTo>
                  <a:cubicBezTo>
                    <a:pt x="1101" y="18952"/>
                    <a:pt x="1018" y="19110"/>
                    <a:pt x="1018" y="19155"/>
                  </a:cubicBezTo>
                  <a:cubicBezTo>
                    <a:pt x="1018" y="19246"/>
                    <a:pt x="1118" y="19295"/>
                    <a:pt x="1240" y="19261"/>
                  </a:cubicBezTo>
                  <a:cubicBezTo>
                    <a:pt x="1313" y="19241"/>
                    <a:pt x="1894" y="18426"/>
                    <a:pt x="2010" y="18181"/>
                  </a:cubicBezTo>
                  <a:cubicBezTo>
                    <a:pt x="2074" y="18046"/>
                    <a:pt x="2173" y="18018"/>
                    <a:pt x="2261" y="18110"/>
                  </a:cubicBezTo>
                  <a:cubicBezTo>
                    <a:pt x="2329" y="18182"/>
                    <a:pt x="2399" y="18542"/>
                    <a:pt x="2403" y="18833"/>
                  </a:cubicBezTo>
                  <a:cubicBezTo>
                    <a:pt x="2406" y="19098"/>
                    <a:pt x="2461" y="19198"/>
                    <a:pt x="2584" y="19163"/>
                  </a:cubicBezTo>
                  <a:cubicBezTo>
                    <a:pt x="2723" y="19125"/>
                    <a:pt x="2754" y="18960"/>
                    <a:pt x="2707" y="18511"/>
                  </a:cubicBezTo>
                  <a:cubicBezTo>
                    <a:pt x="2684" y="18291"/>
                    <a:pt x="2660" y="18104"/>
                    <a:pt x="2651" y="18096"/>
                  </a:cubicBezTo>
                  <a:cubicBezTo>
                    <a:pt x="2628" y="18076"/>
                    <a:pt x="2771" y="17832"/>
                    <a:pt x="2877" y="17707"/>
                  </a:cubicBezTo>
                  <a:cubicBezTo>
                    <a:pt x="2925" y="17651"/>
                    <a:pt x="3014" y="17517"/>
                    <a:pt x="3076" y="17410"/>
                  </a:cubicBezTo>
                  <a:cubicBezTo>
                    <a:pt x="3168" y="17251"/>
                    <a:pt x="3221" y="17202"/>
                    <a:pt x="3369" y="17136"/>
                  </a:cubicBezTo>
                  <a:cubicBezTo>
                    <a:pt x="3468" y="17092"/>
                    <a:pt x="3583" y="17030"/>
                    <a:pt x="3624" y="16999"/>
                  </a:cubicBezTo>
                  <a:cubicBezTo>
                    <a:pt x="3665" y="16968"/>
                    <a:pt x="3757" y="16931"/>
                    <a:pt x="3829" y="16918"/>
                  </a:cubicBezTo>
                  <a:cubicBezTo>
                    <a:pt x="4029" y="16882"/>
                    <a:pt x="4158" y="16814"/>
                    <a:pt x="4212" y="16715"/>
                  </a:cubicBezTo>
                  <a:cubicBezTo>
                    <a:pt x="4250" y="16645"/>
                    <a:pt x="4316" y="16611"/>
                    <a:pt x="4505" y="16559"/>
                  </a:cubicBezTo>
                  <a:cubicBezTo>
                    <a:pt x="4808" y="16475"/>
                    <a:pt x="5320" y="16260"/>
                    <a:pt x="5438" y="16166"/>
                  </a:cubicBezTo>
                  <a:cubicBezTo>
                    <a:pt x="5487" y="16128"/>
                    <a:pt x="5539" y="16066"/>
                    <a:pt x="5554" y="16031"/>
                  </a:cubicBezTo>
                  <a:cubicBezTo>
                    <a:pt x="5584" y="15962"/>
                    <a:pt x="5736" y="15936"/>
                    <a:pt x="5809" y="15988"/>
                  </a:cubicBezTo>
                  <a:cubicBezTo>
                    <a:pt x="5895" y="16048"/>
                    <a:pt x="6045" y="15984"/>
                    <a:pt x="6102" y="15863"/>
                  </a:cubicBezTo>
                  <a:cubicBezTo>
                    <a:pt x="6132" y="15800"/>
                    <a:pt x="6172" y="15749"/>
                    <a:pt x="6192" y="15749"/>
                  </a:cubicBezTo>
                  <a:cubicBezTo>
                    <a:pt x="6224" y="15749"/>
                    <a:pt x="6390" y="15660"/>
                    <a:pt x="6591" y="15537"/>
                  </a:cubicBezTo>
                  <a:cubicBezTo>
                    <a:pt x="6635" y="15510"/>
                    <a:pt x="6723" y="15391"/>
                    <a:pt x="6787" y="15273"/>
                  </a:cubicBezTo>
                  <a:cubicBezTo>
                    <a:pt x="6852" y="15155"/>
                    <a:pt x="6927" y="15049"/>
                    <a:pt x="6953" y="15034"/>
                  </a:cubicBezTo>
                  <a:cubicBezTo>
                    <a:pt x="6978" y="15020"/>
                    <a:pt x="7062" y="14943"/>
                    <a:pt x="7139" y="14866"/>
                  </a:cubicBezTo>
                  <a:cubicBezTo>
                    <a:pt x="7243" y="14763"/>
                    <a:pt x="7281" y="14697"/>
                    <a:pt x="7281" y="14615"/>
                  </a:cubicBezTo>
                  <a:cubicBezTo>
                    <a:pt x="7281" y="14553"/>
                    <a:pt x="7313" y="14438"/>
                    <a:pt x="7354" y="14359"/>
                  </a:cubicBezTo>
                  <a:cubicBezTo>
                    <a:pt x="7395" y="14280"/>
                    <a:pt x="7429" y="14175"/>
                    <a:pt x="7430" y="14127"/>
                  </a:cubicBezTo>
                  <a:cubicBezTo>
                    <a:pt x="7431" y="14000"/>
                    <a:pt x="7491" y="13984"/>
                    <a:pt x="7569" y="14089"/>
                  </a:cubicBezTo>
                  <a:cubicBezTo>
                    <a:pt x="7624" y="14163"/>
                    <a:pt x="7635" y="14239"/>
                    <a:pt x="7628" y="14494"/>
                  </a:cubicBezTo>
                  <a:cubicBezTo>
                    <a:pt x="7621" y="14774"/>
                    <a:pt x="7632" y="14840"/>
                    <a:pt x="7735" y="15086"/>
                  </a:cubicBezTo>
                  <a:lnTo>
                    <a:pt x="7850" y="15362"/>
                  </a:lnTo>
                  <a:lnTo>
                    <a:pt x="7787" y="15628"/>
                  </a:lnTo>
                  <a:cubicBezTo>
                    <a:pt x="7694" y="16005"/>
                    <a:pt x="7720" y="16225"/>
                    <a:pt x="7914" y="16623"/>
                  </a:cubicBezTo>
                  <a:cubicBezTo>
                    <a:pt x="8001" y="16801"/>
                    <a:pt x="8027" y="16919"/>
                    <a:pt x="8065" y="17315"/>
                  </a:cubicBezTo>
                  <a:cubicBezTo>
                    <a:pt x="8074" y="17400"/>
                    <a:pt x="8078" y="17455"/>
                    <a:pt x="8084" y="17525"/>
                  </a:cubicBezTo>
                  <a:cubicBezTo>
                    <a:pt x="8100" y="17590"/>
                    <a:pt x="8108" y="17683"/>
                    <a:pt x="8117" y="17859"/>
                  </a:cubicBezTo>
                  <a:cubicBezTo>
                    <a:pt x="8123" y="17977"/>
                    <a:pt x="8139" y="18096"/>
                    <a:pt x="8153" y="18123"/>
                  </a:cubicBezTo>
                  <a:cubicBezTo>
                    <a:pt x="8166" y="18150"/>
                    <a:pt x="8213" y="18269"/>
                    <a:pt x="8257" y="18387"/>
                  </a:cubicBezTo>
                  <a:cubicBezTo>
                    <a:pt x="8300" y="18504"/>
                    <a:pt x="8393" y="18695"/>
                    <a:pt x="8465" y="18810"/>
                  </a:cubicBezTo>
                  <a:cubicBezTo>
                    <a:pt x="8589" y="19011"/>
                    <a:pt x="8595" y="19035"/>
                    <a:pt x="8611" y="19435"/>
                  </a:cubicBezTo>
                  <a:cubicBezTo>
                    <a:pt x="8635" y="20011"/>
                    <a:pt x="8666" y="20301"/>
                    <a:pt x="8713" y="20385"/>
                  </a:cubicBezTo>
                  <a:cubicBezTo>
                    <a:pt x="8739" y="20432"/>
                    <a:pt x="8738" y="20483"/>
                    <a:pt x="8715" y="20547"/>
                  </a:cubicBezTo>
                  <a:cubicBezTo>
                    <a:pt x="8744" y="20703"/>
                    <a:pt x="8775" y="20836"/>
                    <a:pt x="8798" y="20858"/>
                  </a:cubicBezTo>
                  <a:cubicBezTo>
                    <a:pt x="8850" y="20909"/>
                    <a:pt x="8862" y="21073"/>
                    <a:pt x="8845" y="21215"/>
                  </a:cubicBezTo>
                  <a:cubicBezTo>
                    <a:pt x="8843" y="21280"/>
                    <a:pt x="8839" y="21337"/>
                    <a:pt x="8824" y="21365"/>
                  </a:cubicBezTo>
                  <a:cubicBezTo>
                    <a:pt x="8782" y="21443"/>
                    <a:pt x="8761" y="21505"/>
                    <a:pt x="8750" y="21581"/>
                  </a:cubicBezTo>
                  <a:lnTo>
                    <a:pt x="9792" y="21581"/>
                  </a:lnTo>
                  <a:cubicBezTo>
                    <a:pt x="9824" y="21425"/>
                    <a:pt x="9877" y="21319"/>
                    <a:pt x="10033" y="21191"/>
                  </a:cubicBezTo>
                  <a:cubicBezTo>
                    <a:pt x="10087" y="21147"/>
                    <a:pt x="10130" y="21098"/>
                    <a:pt x="10130" y="21083"/>
                  </a:cubicBezTo>
                  <a:cubicBezTo>
                    <a:pt x="10130" y="21067"/>
                    <a:pt x="10205" y="20973"/>
                    <a:pt x="10298" y="20873"/>
                  </a:cubicBezTo>
                  <a:cubicBezTo>
                    <a:pt x="10558" y="20592"/>
                    <a:pt x="10568" y="20561"/>
                    <a:pt x="10586" y="20050"/>
                  </a:cubicBezTo>
                  <a:cubicBezTo>
                    <a:pt x="10595" y="19796"/>
                    <a:pt x="10624" y="19557"/>
                    <a:pt x="10647" y="19519"/>
                  </a:cubicBezTo>
                  <a:cubicBezTo>
                    <a:pt x="10703" y="19429"/>
                    <a:pt x="10839" y="19449"/>
                    <a:pt x="11054" y="19575"/>
                  </a:cubicBezTo>
                  <a:cubicBezTo>
                    <a:pt x="11219" y="19671"/>
                    <a:pt x="11390" y="19716"/>
                    <a:pt x="11574" y="19712"/>
                  </a:cubicBezTo>
                  <a:cubicBezTo>
                    <a:pt x="11700" y="19709"/>
                    <a:pt x="11863" y="19787"/>
                    <a:pt x="12107" y="19973"/>
                  </a:cubicBezTo>
                  <a:cubicBezTo>
                    <a:pt x="12347" y="20156"/>
                    <a:pt x="12619" y="20270"/>
                    <a:pt x="12863" y="20287"/>
                  </a:cubicBezTo>
                  <a:cubicBezTo>
                    <a:pt x="13132" y="20306"/>
                    <a:pt x="13251" y="20254"/>
                    <a:pt x="13296" y="20094"/>
                  </a:cubicBezTo>
                  <a:cubicBezTo>
                    <a:pt x="13326" y="19987"/>
                    <a:pt x="13315" y="19952"/>
                    <a:pt x="13201" y="19786"/>
                  </a:cubicBezTo>
                  <a:cubicBezTo>
                    <a:pt x="13062" y="19584"/>
                    <a:pt x="12767" y="19312"/>
                    <a:pt x="12575" y="19209"/>
                  </a:cubicBezTo>
                  <a:cubicBezTo>
                    <a:pt x="12432" y="19133"/>
                    <a:pt x="12429" y="19118"/>
                    <a:pt x="12535" y="18960"/>
                  </a:cubicBezTo>
                  <a:cubicBezTo>
                    <a:pt x="12580" y="18893"/>
                    <a:pt x="12633" y="18769"/>
                    <a:pt x="12651" y="18686"/>
                  </a:cubicBezTo>
                  <a:cubicBezTo>
                    <a:pt x="12732" y="18306"/>
                    <a:pt x="12750" y="18193"/>
                    <a:pt x="12752" y="18038"/>
                  </a:cubicBezTo>
                  <a:cubicBezTo>
                    <a:pt x="12755" y="17892"/>
                    <a:pt x="12770" y="17857"/>
                    <a:pt x="12885" y="17759"/>
                  </a:cubicBezTo>
                  <a:cubicBezTo>
                    <a:pt x="12957" y="17698"/>
                    <a:pt x="13017" y="17628"/>
                    <a:pt x="13017" y="17604"/>
                  </a:cubicBezTo>
                  <a:cubicBezTo>
                    <a:pt x="13017" y="17553"/>
                    <a:pt x="13189" y="17240"/>
                    <a:pt x="13258" y="17167"/>
                  </a:cubicBezTo>
                  <a:cubicBezTo>
                    <a:pt x="13322" y="17100"/>
                    <a:pt x="13509" y="16591"/>
                    <a:pt x="13513" y="16474"/>
                  </a:cubicBezTo>
                  <a:cubicBezTo>
                    <a:pt x="13515" y="16421"/>
                    <a:pt x="13487" y="16340"/>
                    <a:pt x="13452" y="16293"/>
                  </a:cubicBezTo>
                  <a:cubicBezTo>
                    <a:pt x="13417" y="16246"/>
                    <a:pt x="13398" y="16196"/>
                    <a:pt x="13409" y="16181"/>
                  </a:cubicBezTo>
                  <a:cubicBezTo>
                    <a:pt x="13420" y="16165"/>
                    <a:pt x="13542" y="16126"/>
                    <a:pt x="13678" y="16094"/>
                  </a:cubicBezTo>
                  <a:lnTo>
                    <a:pt x="13926" y="16033"/>
                  </a:lnTo>
                  <a:lnTo>
                    <a:pt x="13898" y="15834"/>
                  </a:lnTo>
                  <a:cubicBezTo>
                    <a:pt x="13857" y="15549"/>
                    <a:pt x="13862" y="15296"/>
                    <a:pt x="13922" y="14843"/>
                  </a:cubicBezTo>
                  <a:cubicBezTo>
                    <a:pt x="13986" y="14355"/>
                    <a:pt x="14003" y="14328"/>
                    <a:pt x="14146" y="14457"/>
                  </a:cubicBezTo>
                  <a:cubicBezTo>
                    <a:pt x="14270" y="14568"/>
                    <a:pt x="14456" y="14605"/>
                    <a:pt x="14694" y="14565"/>
                  </a:cubicBezTo>
                  <a:cubicBezTo>
                    <a:pt x="14887" y="14533"/>
                    <a:pt x="14986" y="14583"/>
                    <a:pt x="15023" y="14729"/>
                  </a:cubicBezTo>
                  <a:cubicBezTo>
                    <a:pt x="15052" y="14845"/>
                    <a:pt x="15138" y="14900"/>
                    <a:pt x="15398" y="14970"/>
                  </a:cubicBezTo>
                  <a:cubicBezTo>
                    <a:pt x="16217" y="15190"/>
                    <a:pt x="16137" y="15165"/>
                    <a:pt x="16336" y="15271"/>
                  </a:cubicBezTo>
                  <a:cubicBezTo>
                    <a:pt x="16419" y="15315"/>
                    <a:pt x="16528" y="15368"/>
                    <a:pt x="16579" y="15392"/>
                  </a:cubicBezTo>
                  <a:cubicBezTo>
                    <a:pt x="16631" y="15415"/>
                    <a:pt x="16796" y="15504"/>
                    <a:pt x="16946" y="15589"/>
                  </a:cubicBezTo>
                  <a:cubicBezTo>
                    <a:pt x="17154" y="15707"/>
                    <a:pt x="17269" y="15749"/>
                    <a:pt x="17432" y="15767"/>
                  </a:cubicBezTo>
                  <a:cubicBezTo>
                    <a:pt x="17550" y="15780"/>
                    <a:pt x="17698" y="15811"/>
                    <a:pt x="17765" y="15836"/>
                  </a:cubicBezTo>
                  <a:cubicBezTo>
                    <a:pt x="17832" y="15861"/>
                    <a:pt x="17933" y="15882"/>
                    <a:pt x="17987" y="15882"/>
                  </a:cubicBezTo>
                  <a:cubicBezTo>
                    <a:pt x="18055" y="15882"/>
                    <a:pt x="18143" y="15930"/>
                    <a:pt x="18266" y="16037"/>
                  </a:cubicBezTo>
                  <a:cubicBezTo>
                    <a:pt x="18365" y="16124"/>
                    <a:pt x="18504" y="16240"/>
                    <a:pt x="18576" y="16297"/>
                  </a:cubicBezTo>
                  <a:cubicBezTo>
                    <a:pt x="18690" y="16388"/>
                    <a:pt x="18707" y="16426"/>
                    <a:pt x="18725" y="16594"/>
                  </a:cubicBezTo>
                  <a:cubicBezTo>
                    <a:pt x="18750" y="16846"/>
                    <a:pt x="18824" y="17162"/>
                    <a:pt x="18880" y="17265"/>
                  </a:cubicBezTo>
                  <a:cubicBezTo>
                    <a:pt x="18905" y="17310"/>
                    <a:pt x="18961" y="17353"/>
                    <a:pt x="19006" y="17358"/>
                  </a:cubicBezTo>
                  <a:cubicBezTo>
                    <a:pt x="19116" y="17372"/>
                    <a:pt x="19145" y="17261"/>
                    <a:pt x="19093" y="17016"/>
                  </a:cubicBezTo>
                  <a:cubicBezTo>
                    <a:pt x="19027" y="16703"/>
                    <a:pt x="19041" y="16493"/>
                    <a:pt x="19131" y="16422"/>
                  </a:cubicBezTo>
                  <a:cubicBezTo>
                    <a:pt x="19232" y="16342"/>
                    <a:pt x="19304" y="16382"/>
                    <a:pt x="19429" y="16582"/>
                  </a:cubicBezTo>
                  <a:cubicBezTo>
                    <a:pt x="19480" y="16665"/>
                    <a:pt x="19615" y="16818"/>
                    <a:pt x="19729" y="16924"/>
                  </a:cubicBezTo>
                  <a:cubicBezTo>
                    <a:pt x="19842" y="17031"/>
                    <a:pt x="20006" y="17190"/>
                    <a:pt x="20092" y="17275"/>
                  </a:cubicBezTo>
                  <a:cubicBezTo>
                    <a:pt x="20260" y="17442"/>
                    <a:pt x="20325" y="17461"/>
                    <a:pt x="20421" y="17377"/>
                  </a:cubicBezTo>
                  <a:cubicBezTo>
                    <a:pt x="20499" y="17308"/>
                    <a:pt x="20466" y="17215"/>
                    <a:pt x="20312" y="17068"/>
                  </a:cubicBezTo>
                  <a:cubicBezTo>
                    <a:pt x="20120" y="16884"/>
                    <a:pt x="19915" y="16651"/>
                    <a:pt x="19915" y="16615"/>
                  </a:cubicBezTo>
                  <a:cubicBezTo>
                    <a:pt x="19915" y="16597"/>
                    <a:pt x="19864" y="16526"/>
                    <a:pt x="19802" y="16457"/>
                  </a:cubicBezTo>
                  <a:cubicBezTo>
                    <a:pt x="19644" y="16282"/>
                    <a:pt x="19713" y="16234"/>
                    <a:pt x="19918" y="16376"/>
                  </a:cubicBezTo>
                  <a:cubicBezTo>
                    <a:pt x="20004" y="16436"/>
                    <a:pt x="20178" y="16543"/>
                    <a:pt x="20305" y="16615"/>
                  </a:cubicBezTo>
                  <a:cubicBezTo>
                    <a:pt x="20432" y="16687"/>
                    <a:pt x="20630" y="16812"/>
                    <a:pt x="20747" y="16891"/>
                  </a:cubicBezTo>
                  <a:cubicBezTo>
                    <a:pt x="20999" y="17061"/>
                    <a:pt x="21139" y="17080"/>
                    <a:pt x="21177" y="16947"/>
                  </a:cubicBezTo>
                  <a:cubicBezTo>
                    <a:pt x="21205" y="16847"/>
                    <a:pt x="21162" y="16809"/>
                    <a:pt x="20534" y="16359"/>
                  </a:cubicBezTo>
                  <a:cubicBezTo>
                    <a:pt x="19944" y="15937"/>
                    <a:pt x="19968" y="15955"/>
                    <a:pt x="20014" y="15913"/>
                  </a:cubicBezTo>
                  <a:cubicBezTo>
                    <a:pt x="20046" y="15885"/>
                    <a:pt x="20092" y="15889"/>
                    <a:pt x="20201" y="15929"/>
                  </a:cubicBezTo>
                  <a:cubicBezTo>
                    <a:pt x="20281" y="15959"/>
                    <a:pt x="20465" y="16020"/>
                    <a:pt x="20610" y="16062"/>
                  </a:cubicBezTo>
                  <a:cubicBezTo>
                    <a:pt x="20754" y="16105"/>
                    <a:pt x="20971" y="16185"/>
                    <a:pt x="21092" y="16241"/>
                  </a:cubicBezTo>
                  <a:cubicBezTo>
                    <a:pt x="21327" y="16350"/>
                    <a:pt x="21458" y="16367"/>
                    <a:pt x="21522" y="16299"/>
                  </a:cubicBezTo>
                  <a:cubicBezTo>
                    <a:pt x="21600" y="16216"/>
                    <a:pt x="21475" y="16099"/>
                    <a:pt x="21082" y="15888"/>
                  </a:cubicBezTo>
                  <a:cubicBezTo>
                    <a:pt x="20868" y="15773"/>
                    <a:pt x="20581" y="15640"/>
                    <a:pt x="20444" y="15593"/>
                  </a:cubicBezTo>
                  <a:cubicBezTo>
                    <a:pt x="20112" y="15478"/>
                    <a:pt x="19826" y="15286"/>
                    <a:pt x="19670" y="15072"/>
                  </a:cubicBezTo>
                  <a:cubicBezTo>
                    <a:pt x="19495" y="14832"/>
                    <a:pt x="19501" y="14755"/>
                    <a:pt x="19700" y="14633"/>
                  </a:cubicBezTo>
                  <a:cubicBezTo>
                    <a:pt x="19992" y="14456"/>
                    <a:pt x="20120" y="14273"/>
                    <a:pt x="20097" y="14064"/>
                  </a:cubicBezTo>
                  <a:cubicBezTo>
                    <a:pt x="20078" y="13885"/>
                    <a:pt x="19981" y="13905"/>
                    <a:pt x="19688" y="14147"/>
                  </a:cubicBezTo>
                  <a:cubicBezTo>
                    <a:pt x="19545" y="14266"/>
                    <a:pt x="19381" y="14372"/>
                    <a:pt x="19325" y="14382"/>
                  </a:cubicBezTo>
                  <a:cubicBezTo>
                    <a:pt x="19268" y="14393"/>
                    <a:pt x="19066" y="14451"/>
                    <a:pt x="18876" y="14511"/>
                  </a:cubicBezTo>
                  <a:lnTo>
                    <a:pt x="18531" y="14619"/>
                  </a:lnTo>
                  <a:lnTo>
                    <a:pt x="18337" y="14542"/>
                  </a:lnTo>
                  <a:cubicBezTo>
                    <a:pt x="18232" y="14499"/>
                    <a:pt x="18131" y="14463"/>
                    <a:pt x="18113" y="14463"/>
                  </a:cubicBezTo>
                  <a:cubicBezTo>
                    <a:pt x="18075" y="14463"/>
                    <a:pt x="17768" y="14277"/>
                    <a:pt x="17515" y="14100"/>
                  </a:cubicBezTo>
                  <a:cubicBezTo>
                    <a:pt x="17422" y="14035"/>
                    <a:pt x="17304" y="13963"/>
                    <a:pt x="17250" y="13940"/>
                  </a:cubicBezTo>
                  <a:cubicBezTo>
                    <a:pt x="17050" y="13852"/>
                    <a:pt x="16956" y="13758"/>
                    <a:pt x="16941" y="13628"/>
                  </a:cubicBezTo>
                  <a:cubicBezTo>
                    <a:pt x="16922" y="13465"/>
                    <a:pt x="16878" y="13432"/>
                    <a:pt x="16662" y="13410"/>
                  </a:cubicBezTo>
                  <a:cubicBezTo>
                    <a:pt x="16488" y="13392"/>
                    <a:pt x="16485" y="13390"/>
                    <a:pt x="16473" y="13269"/>
                  </a:cubicBezTo>
                  <a:cubicBezTo>
                    <a:pt x="16467" y="13201"/>
                    <a:pt x="16449" y="13144"/>
                    <a:pt x="16433" y="13144"/>
                  </a:cubicBezTo>
                  <a:cubicBezTo>
                    <a:pt x="16406" y="13144"/>
                    <a:pt x="16023" y="12670"/>
                    <a:pt x="15653" y="12180"/>
                  </a:cubicBezTo>
                  <a:cubicBezTo>
                    <a:pt x="15433" y="11888"/>
                    <a:pt x="15119" y="11534"/>
                    <a:pt x="14692" y="11090"/>
                  </a:cubicBezTo>
                  <a:cubicBezTo>
                    <a:pt x="14490" y="10880"/>
                    <a:pt x="14479" y="10765"/>
                    <a:pt x="14640" y="10540"/>
                  </a:cubicBezTo>
                  <a:cubicBezTo>
                    <a:pt x="14711" y="10440"/>
                    <a:pt x="14807" y="10326"/>
                    <a:pt x="14850" y="10284"/>
                  </a:cubicBezTo>
                  <a:cubicBezTo>
                    <a:pt x="14894" y="10243"/>
                    <a:pt x="14928" y="10203"/>
                    <a:pt x="14928" y="10195"/>
                  </a:cubicBezTo>
                  <a:cubicBezTo>
                    <a:pt x="14928" y="10187"/>
                    <a:pt x="14980" y="10110"/>
                    <a:pt x="15042" y="10025"/>
                  </a:cubicBezTo>
                  <a:cubicBezTo>
                    <a:pt x="15103" y="9939"/>
                    <a:pt x="15155" y="9845"/>
                    <a:pt x="15155" y="9815"/>
                  </a:cubicBezTo>
                  <a:cubicBezTo>
                    <a:pt x="15155" y="9785"/>
                    <a:pt x="15187" y="9733"/>
                    <a:pt x="15228" y="9701"/>
                  </a:cubicBezTo>
                  <a:cubicBezTo>
                    <a:pt x="15269" y="9668"/>
                    <a:pt x="15304" y="9607"/>
                    <a:pt x="15304" y="9566"/>
                  </a:cubicBezTo>
                  <a:cubicBezTo>
                    <a:pt x="15304" y="9494"/>
                    <a:pt x="15338" y="9398"/>
                    <a:pt x="15427" y="9231"/>
                  </a:cubicBezTo>
                  <a:cubicBezTo>
                    <a:pt x="15448" y="9190"/>
                    <a:pt x="15467" y="9110"/>
                    <a:pt x="15467" y="9053"/>
                  </a:cubicBezTo>
                  <a:cubicBezTo>
                    <a:pt x="15467" y="8995"/>
                    <a:pt x="15497" y="8893"/>
                    <a:pt x="15533" y="8828"/>
                  </a:cubicBezTo>
                  <a:cubicBezTo>
                    <a:pt x="15590" y="8726"/>
                    <a:pt x="15591" y="8701"/>
                    <a:pt x="15547" y="8641"/>
                  </a:cubicBezTo>
                  <a:cubicBezTo>
                    <a:pt x="15509" y="8590"/>
                    <a:pt x="15507" y="8562"/>
                    <a:pt x="15538" y="8535"/>
                  </a:cubicBezTo>
                  <a:cubicBezTo>
                    <a:pt x="15568" y="8508"/>
                    <a:pt x="15568" y="8477"/>
                    <a:pt x="15533" y="8419"/>
                  </a:cubicBezTo>
                  <a:cubicBezTo>
                    <a:pt x="15497" y="8361"/>
                    <a:pt x="15493" y="8323"/>
                    <a:pt x="15523" y="8274"/>
                  </a:cubicBezTo>
                  <a:cubicBezTo>
                    <a:pt x="15546" y="8237"/>
                    <a:pt x="15577" y="8128"/>
                    <a:pt x="15590" y="8031"/>
                  </a:cubicBezTo>
                  <a:cubicBezTo>
                    <a:pt x="15603" y="7934"/>
                    <a:pt x="15620" y="7849"/>
                    <a:pt x="15627" y="7842"/>
                  </a:cubicBezTo>
                  <a:cubicBezTo>
                    <a:pt x="15635" y="7834"/>
                    <a:pt x="15620" y="7806"/>
                    <a:pt x="15597" y="7781"/>
                  </a:cubicBezTo>
                  <a:cubicBezTo>
                    <a:pt x="15565" y="7748"/>
                    <a:pt x="15567" y="7727"/>
                    <a:pt x="15597" y="7700"/>
                  </a:cubicBezTo>
                  <a:cubicBezTo>
                    <a:pt x="15650" y="7653"/>
                    <a:pt x="15612" y="7482"/>
                    <a:pt x="15523" y="7370"/>
                  </a:cubicBezTo>
                  <a:cubicBezTo>
                    <a:pt x="15485" y="7322"/>
                    <a:pt x="15455" y="7262"/>
                    <a:pt x="15455" y="7235"/>
                  </a:cubicBezTo>
                  <a:cubicBezTo>
                    <a:pt x="15455" y="7178"/>
                    <a:pt x="15544" y="7104"/>
                    <a:pt x="15578" y="7133"/>
                  </a:cubicBezTo>
                  <a:cubicBezTo>
                    <a:pt x="15591" y="7145"/>
                    <a:pt x="15587" y="7107"/>
                    <a:pt x="15568" y="7050"/>
                  </a:cubicBezTo>
                  <a:cubicBezTo>
                    <a:pt x="15550" y="6993"/>
                    <a:pt x="15535" y="6939"/>
                    <a:pt x="15535" y="6930"/>
                  </a:cubicBezTo>
                  <a:cubicBezTo>
                    <a:pt x="15536" y="6921"/>
                    <a:pt x="15517" y="6813"/>
                    <a:pt x="15495" y="6691"/>
                  </a:cubicBezTo>
                  <a:cubicBezTo>
                    <a:pt x="15473" y="6569"/>
                    <a:pt x="15448" y="6380"/>
                    <a:pt x="15438" y="6271"/>
                  </a:cubicBezTo>
                  <a:cubicBezTo>
                    <a:pt x="15412" y="5987"/>
                    <a:pt x="15362" y="5776"/>
                    <a:pt x="15249" y="5482"/>
                  </a:cubicBezTo>
                  <a:cubicBezTo>
                    <a:pt x="15195" y="5340"/>
                    <a:pt x="15135" y="5089"/>
                    <a:pt x="15117" y="4923"/>
                  </a:cubicBezTo>
                  <a:cubicBezTo>
                    <a:pt x="15099" y="4758"/>
                    <a:pt x="15070" y="4587"/>
                    <a:pt x="15051" y="4541"/>
                  </a:cubicBezTo>
                  <a:cubicBezTo>
                    <a:pt x="15032" y="4496"/>
                    <a:pt x="14994" y="4347"/>
                    <a:pt x="14968" y="4211"/>
                  </a:cubicBezTo>
                  <a:cubicBezTo>
                    <a:pt x="14866" y="3675"/>
                    <a:pt x="14594" y="2748"/>
                    <a:pt x="14489" y="2581"/>
                  </a:cubicBezTo>
                  <a:cubicBezTo>
                    <a:pt x="14359" y="2373"/>
                    <a:pt x="13871" y="1844"/>
                    <a:pt x="13572" y="1586"/>
                  </a:cubicBezTo>
                  <a:cubicBezTo>
                    <a:pt x="13203" y="1267"/>
                    <a:pt x="13125" y="1209"/>
                    <a:pt x="12755" y="990"/>
                  </a:cubicBezTo>
                  <a:cubicBezTo>
                    <a:pt x="11626" y="319"/>
                    <a:pt x="10474" y="-19"/>
                    <a:pt x="9426" y="1"/>
                  </a:cubicBezTo>
                  <a:close/>
                </a:path>
              </a:pathLst>
            </a:cu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389"/>
                                        </p:tgtEl>
                                        <p:attrNameLst>
                                          <p:attrName>style.visibility</p:attrName>
                                        </p:attrNameLst>
                                      </p:cBhvr>
                                      <p:to>
                                        <p:strVal val="visible"/>
                                      </p:to>
                                    </p:set>
                                    <p:anim calcmode="lin" valueType="num">
                                      <p:cBhvr>
                                        <p:cTn id="7" dur="1000" fill="hold"/>
                                        <p:tgtEl>
                                          <p:spTgt spid="389"/>
                                        </p:tgtEl>
                                        <p:attrNameLst>
                                          <p:attrName>ppt_x</p:attrName>
                                        </p:attrNameLst>
                                      </p:cBhvr>
                                      <p:tavLst>
                                        <p:tav tm="0">
                                          <p:val>
                                            <p:strVal val="0-#ppt_w/2"/>
                                          </p:val>
                                        </p:tav>
                                        <p:tav tm="100000">
                                          <p:val>
                                            <p:strVal val="#ppt_x"/>
                                          </p:val>
                                        </p:tav>
                                      </p:tavLst>
                                    </p:anim>
                                    <p:anim calcmode="lin" valueType="num">
                                      <p:cBhvr>
                                        <p:cTn id="8" dur="1000" fill="hold"/>
                                        <p:tgtEl>
                                          <p:spTgt spid="38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388"/>
                                        </p:tgtEl>
                                        <p:attrNameLst>
                                          <p:attrName>style.visibility</p:attrName>
                                        </p:attrNameLst>
                                      </p:cBhvr>
                                      <p:to>
                                        <p:strVal val="visible"/>
                                      </p:to>
                                    </p:set>
                                    <p:anim calcmode="lin" valueType="num">
                                      <p:cBhvr>
                                        <p:cTn id="12" dur="1000" fill="hold"/>
                                        <p:tgtEl>
                                          <p:spTgt spid="388"/>
                                        </p:tgtEl>
                                        <p:attrNameLst>
                                          <p:attrName>ppt_x</p:attrName>
                                        </p:attrNameLst>
                                      </p:cBhvr>
                                      <p:tavLst>
                                        <p:tav tm="0">
                                          <p:val>
                                            <p:strVal val="0-#ppt_w/2"/>
                                          </p:val>
                                        </p:tav>
                                        <p:tav tm="100000">
                                          <p:val>
                                            <p:strVal val="#ppt_x"/>
                                          </p:val>
                                        </p:tav>
                                      </p:tavLst>
                                    </p:anim>
                                    <p:anim calcmode="lin" valueType="num">
                                      <p:cBhvr>
                                        <p:cTn id="13" dur="1000" fill="hold"/>
                                        <p:tgtEl>
                                          <p:spTgt spid="38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4" grpId="3" fill="hold">
                                  <p:stCondLst>
                                    <p:cond delay="0"/>
                                  </p:stCondLst>
                                  <p:iterate type="el" backwards="0">
                                    <p:tmAbs val="0"/>
                                  </p:iterate>
                                  <p:childTnLst>
                                    <p:set>
                                      <p:cBhvr>
                                        <p:cTn id="17" fill="hold"/>
                                        <p:tgtEl>
                                          <p:spTgt spid="387"/>
                                        </p:tgtEl>
                                        <p:attrNameLst>
                                          <p:attrName>style.visibility</p:attrName>
                                        </p:attrNameLst>
                                      </p:cBhvr>
                                      <p:to>
                                        <p:strVal val="visible"/>
                                      </p:to>
                                    </p:set>
                                    <p:animEffect filter="box(out)" transition="in">
                                      <p:cBhvr>
                                        <p:cTn id="18" dur="1000"/>
                                        <p:tgtEl>
                                          <p:spTgt spid="387"/>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4" fill="hold">
                                  <p:stCondLst>
                                    <p:cond delay="0"/>
                                  </p:stCondLst>
                                  <p:iterate type="el" backwards="0">
                                    <p:tmAbs val="0"/>
                                  </p:iterate>
                                  <p:childTnLst>
                                    <p:set>
                                      <p:cBhvr>
                                        <p:cTn id="22" fill="hold"/>
                                        <p:tgtEl>
                                          <p:spTgt spid="393"/>
                                        </p:tgtEl>
                                        <p:attrNameLst>
                                          <p:attrName>style.visibility</p:attrName>
                                        </p:attrNameLst>
                                      </p:cBhvr>
                                      <p:to>
                                        <p:strVal val="visible"/>
                                      </p:to>
                                    </p:set>
                                    <p:anim calcmode="lin" valueType="num">
                                      <p:cBhvr>
                                        <p:cTn id="23" dur="1500" fill="hold"/>
                                        <p:tgtEl>
                                          <p:spTgt spid="393"/>
                                        </p:tgtEl>
                                        <p:attrNameLst>
                                          <p:attrName>ppt_x</p:attrName>
                                        </p:attrNameLst>
                                      </p:cBhvr>
                                      <p:tavLst>
                                        <p:tav tm="0">
                                          <p:val>
                                            <p:strVal val="#ppt_x"/>
                                          </p:val>
                                        </p:tav>
                                        <p:tav tm="100000">
                                          <p:val>
                                            <p:strVal val="#ppt_x"/>
                                          </p:val>
                                        </p:tav>
                                      </p:tavLst>
                                    </p:anim>
                                    <p:anim calcmode="lin" valueType="num">
                                      <p:cBhvr>
                                        <p:cTn id="24" dur="1500" fill="hold"/>
                                        <p:tgtEl>
                                          <p:spTgt spid="3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3" grpId="4"/>
      <p:bldP build="whole" bldLvl="1" animBg="1" rev="0" advAuto="0" spid="389" grpId="1"/>
      <p:bldP build="whole" bldLvl="1" animBg="1" rev="0" advAuto="0" spid="387" grpId="3"/>
      <p:bldP build="whole" bldLvl="1" animBg="1" rev="0" advAuto="0" spid="388"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5" name="F_nieuw-magazine-dementie-als-je-ermee-te-maken-krijgt-211x300.png" descr="F_nieuw-magazine-dementie-als-je-ermee-te-maken-krijgt-211x300.png"/>
          <p:cNvPicPr>
            <a:picLocks noChangeAspect="1"/>
          </p:cNvPicPr>
          <p:nvPr/>
        </p:nvPicPr>
        <p:blipFill>
          <a:blip r:embed="rId2">
            <a:extLst/>
          </a:blip>
          <a:stretch>
            <a:fillRect/>
          </a:stretch>
        </p:blipFill>
        <p:spPr>
          <a:xfrm>
            <a:off x="11968818" y="6689000"/>
            <a:ext cx="2679701" cy="3810001"/>
          </a:xfrm>
          <a:prstGeom prst="rect">
            <a:avLst/>
          </a:prstGeom>
          <a:ln w="12700">
            <a:miter lim="400000"/>
          </a:ln>
        </p:spPr>
      </p:pic>
      <p:sp>
        <p:nvSpPr>
          <p:cNvPr id="396" name="Handleiding sociale kaart dementie"/>
          <p:cNvSpPr txBox="1"/>
          <p:nvPr/>
        </p:nvSpPr>
        <p:spPr>
          <a:xfrm>
            <a:off x="13507615" y="4560448"/>
            <a:ext cx="776640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3" invalidUrl="" action="" tgtFrame="" tooltip="" history="1" highlightClick="0" endSnd="0"/>
              </a:defRPr>
            </a:lvl1pPr>
          </a:lstStyle>
          <a:p>
            <a:pPr>
              <a:defRPr u="none"/>
            </a:pPr>
            <a:r>
              <a:rPr u="sng">
                <a:hlinkClick r:id="rId3" invalidUrl="" action="" tgtFrame="" tooltip="" history="1" highlightClick="0" endSnd="0"/>
              </a:rPr>
              <a:t>Handleiding sociale kaart dementie</a:t>
            </a:r>
          </a:p>
        </p:txBody>
      </p:sp>
      <p:sp>
        <p:nvSpPr>
          <p:cNvPr id="397" name="Dementie brochure Nijlen"/>
          <p:cNvSpPr txBox="1"/>
          <p:nvPr/>
        </p:nvSpPr>
        <p:spPr>
          <a:xfrm>
            <a:off x="10511315" y="10672330"/>
            <a:ext cx="559470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4" invalidUrl="" action="" tgtFrame="" tooltip="" history="1" highlightClick="0" endSnd="0"/>
              </a:defRPr>
            </a:lvl1pPr>
          </a:lstStyle>
          <a:p>
            <a:pPr>
              <a:defRPr u="none"/>
            </a:pPr>
            <a:r>
              <a:rPr u="sng">
                <a:hlinkClick r:id="rId4" invalidUrl="" action="" tgtFrame="" tooltip="" history="1" highlightClick="0" endSnd="0"/>
              </a:rPr>
              <a:t>Dementie brochure Nijlen</a:t>
            </a:r>
          </a:p>
        </p:txBody>
      </p:sp>
      <p:pic>
        <p:nvPicPr>
          <p:cNvPr id="398" name="images.png" descr="images.png"/>
          <p:cNvPicPr>
            <a:picLocks noChangeAspect="1"/>
          </p:cNvPicPr>
          <p:nvPr/>
        </p:nvPicPr>
        <p:blipFill>
          <a:blip r:embed="rId5">
            <a:extLst/>
          </a:blip>
          <a:stretch>
            <a:fillRect/>
          </a:stretch>
        </p:blipFill>
        <p:spPr>
          <a:xfrm>
            <a:off x="14647618" y="2807533"/>
            <a:ext cx="5486401" cy="1485901"/>
          </a:xfrm>
          <a:prstGeom prst="rect">
            <a:avLst/>
          </a:prstGeom>
          <a:ln w="12700">
            <a:miter lim="400000"/>
          </a:ln>
        </p:spPr>
      </p:pic>
      <p:sp>
        <p:nvSpPr>
          <p:cNvPr id="399" name="waar_vind_ik_hulp?"/>
          <p:cNvSpPr txBox="1"/>
          <p:nvPr/>
        </p:nvSpPr>
        <p:spPr>
          <a:xfrm>
            <a:off x="18830710" y="12284748"/>
            <a:ext cx="432402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300"/>
              </a:spcBef>
              <a:defRPr sz="3800" u="sng">
                <a:hlinkClick r:id="rId6" invalidUrl="" action="" tgtFrame="" tooltip="" history="1" highlightClick="0" endSnd="0"/>
              </a:defRPr>
            </a:lvl1pPr>
          </a:lstStyle>
          <a:p>
            <a:pPr>
              <a:defRPr u="none"/>
            </a:pPr>
            <a:r>
              <a:rPr u="sng">
                <a:hlinkClick r:id="rId6" invalidUrl="" action="" tgtFrame="" tooltip="" history="1" highlightClick="0" endSnd="0"/>
              </a:rPr>
              <a:t>waar_vind_ik_hulp?</a:t>
            </a:r>
          </a:p>
        </p:txBody>
      </p:sp>
      <p:pic>
        <p:nvPicPr>
          <p:cNvPr id="400" name="Unknown.jpeg" descr="Unknown.jpeg"/>
          <p:cNvPicPr>
            <a:picLocks noChangeAspect="1"/>
          </p:cNvPicPr>
          <p:nvPr/>
        </p:nvPicPr>
        <p:blipFill>
          <a:blip r:embed="rId7">
            <a:extLst/>
          </a:blip>
          <a:stretch>
            <a:fillRect/>
          </a:stretch>
        </p:blipFill>
        <p:spPr>
          <a:xfrm>
            <a:off x="19354350" y="8046022"/>
            <a:ext cx="2868269" cy="3878850"/>
          </a:xfrm>
          <a:prstGeom prst="rect">
            <a:avLst/>
          </a:prstGeom>
          <a:ln w="12700">
            <a:miter lim="400000"/>
          </a:ln>
        </p:spPr>
      </p:pic>
      <p:pic>
        <p:nvPicPr>
          <p:cNvPr id="401" name="Unknown.jpeg" descr="Unknown.jpeg"/>
          <p:cNvPicPr>
            <a:picLocks noChangeAspect="1"/>
          </p:cNvPicPr>
          <p:nvPr/>
        </p:nvPicPr>
        <p:blipFill>
          <a:blip r:embed="rId8">
            <a:extLst/>
          </a:blip>
          <a:srcRect l="5364" t="6562" r="9580" b="7017"/>
          <a:stretch>
            <a:fillRect/>
          </a:stretch>
        </p:blipFill>
        <p:spPr>
          <a:xfrm>
            <a:off x="6782265" y="472618"/>
            <a:ext cx="3119068" cy="4730005"/>
          </a:xfrm>
          <a:custGeom>
            <a:avLst/>
            <a:gdLst/>
            <a:ahLst/>
            <a:cxnLst>
              <a:cxn ang="0">
                <a:pos x="wd2" y="hd2"/>
              </a:cxn>
              <a:cxn ang="5400000">
                <a:pos x="wd2" y="hd2"/>
              </a:cxn>
              <a:cxn ang="10800000">
                <a:pos x="wd2" y="hd2"/>
              </a:cxn>
              <a:cxn ang="16200000">
                <a:pos x="wd2" y="hd2"/>
              </a:cxn>
            </a:cxnLst>
            <a:rect l="0" t="0" r="r" b="b"/>
            <a:pathLst>
              <a:path w="21584" h="21588" fill="norm" stroke="1" extrusionOk="0">
                <a:moveTo>
                  <a:pt x="21529" y="0"/>
                </a:moveTo>
                <a:lnTo>
                  <a:pt x="20955" y="47"/>
                </a:lnTo>
                <a:cubicBezTo>
                  <a:pt x="20607" y="75"/>
                  <a:pt x="18702" y="129"/>
                  <a:pt x="16723" y="165"/>
                </a:cubicBezTo>
                <a:cubicBezTo>
                  <a:pt x="14744" y="201"/>
                  <a:pt x="11378" y="297"/>
                  <a:pt x="9239" y="379"/>
                </a:cubicBezTo>
                <a:cubicBezTo>
                  <a:pt x="5937" y="505"/>
                  <a:pt x="5347" y="559"/>
                  <a:pt x="5331" y="726"/>
                </a:cubicBezTo>
                <a:cubicBezTo>
                  <a:pt x="5331" y="729"/>
                  <a:pt x="5331" y="770"/>
                  <a:pt x="5331" y="773"/>
                </a:cubicBezTo>
                <a:cubicBezTo>
                  <a:pt x="5321" y="915"/>
                  <a:pt x="5307" y="1731"/>
                  <a:pt x="5304" y="2670"/>
                </a:cubicBezTo>
                <a:cubicBezTo>
                  <a:pt x="5299" y="3688"/>
                  <a:pt x="5279" y="3992"/>
                  <a:pt x="5268" y="4965"/>
                </a:cubicBezTo>
                <a:cubicBezTo>
                  <a:pt x="5372" y="5034"/>
                  <a:pt x="5418" y="5105"/>
                  <a:pt x="5339" y="5137"/>
                </a:cubicBezTo>
                <a:cubicBezTo>
                  <a:pt x="5307" y="5150"/>
                  <a:pt x="5285" y="5328"/>
                  <a:pt x="5262" y="5476"/>
                </a:cubicBezTo>
                <a:cubicBezTo>
                  <a:pt x="5243" y="6984"/>
                  <a:pt x="5228" y="9037"/>
                  <a:pt x="5207" y="9227"/>
                </a:cubicBezTo>
                <a:cubicBezTo>
                  <a:pt x="5181" y="9467"/>
                  <a:pt x="5055" y="9548"/>
                  <a:pt x="4658" y="9578"/>
                </a:cubicBezTo>
                <a:cubicBezTo>
                  <a:pt x="4037" y="9626"/>
                  <a:pt x="3243" y="10277"/>
                  <a:pt x="3521" y="10511"/>
                </a:cubicBezTo>
                <a:cubicBezTo>
                  <a:pt x="3620" y="10595"/>
                  <a:pt x="3710" y="10889"/>
                  <a:pt x="3727" y="11163"/>
                </a:cubicBezTo>
                <a:cubicBezTo>
                  <a:pt x="3744" y="11438"/>
                  <a:pt x="3781" y="11776"/>
                  <a:pt x="3804" y="11913"/>
                </a:cubicBezTo>
                <a:cubicBezTo>
                  <a:pt x="3843" y="12145"/>
                  <a:pt x="3707" y="12167"/>
                  <a:pt x="1953" y="12225"/>
                </a:cubicBezTo>
                <a:lnTo>
                  <a:pt x="58" y="12286"/>
                </a:lnTo>
                <a:lnTo>
                  <a:pt x="11" y="16463"/>
                </a:lnTo>
                <a:cubicBezTo>
                  <a:pt x="-16" y="18745"/>
                  <a:pt x="8" y="20556"/>
                  <a:pt x="66" y="20542"/>
                </a:cubicBezTo>
                <a:cubicBezTo>
                  <a:pt x="81" y="20560"/>
                  <a:pt x="101" y="20566"/>
                  <a:pt x="118" y="20577"/>
                </a:cubicBezTo>
                <a:cubicBezTo>
                  <a:pt x="245" y="20556"/>
                  <a:pt x="1302" y="20751"/>
                  <a:pt x="2579" y="21039"/>
                </a:cubicBezTo>
                <a:cubicBezTo>
                  <a:pt x="4541" y="21480"/>
                  <a:pt x="5244" y="21581"/>
                  <a:pt x="6402" y="21588"/>
                </a:cubicBezTo>
                <a:cubicBezTo>
                  <a:pt x="8632" y="21600"/>
                  <a:pt x="20828" y="21073"/>
                  <a:pt x="21043" y="20955"/>
                </a:cubicBezTo>
                <a:cubicBezTo>
                  <a:pt x="21052" y="20952"/>
                  <a:pt x="21054" y="20948"/>
                  <a:pt x="21062" y="20945"/>
                </a:cubicBezTo>
                <a:cubicBezTo>
                  <a:pt x="21178" y="20846"/>
                  <a:pt x="21359" y="14884"/>
                  <a:pt x="21477" y="7206"/>
                </a:cubicBezTo>
                <a:lnTo>
                  <a:pt x="21584" y="520"/>
                </a:lnTo>
                <a:cubicBezTo>
                  <a:pt x="21578" y="498"/>
                  <a:pt x="21571" y="365"/>
                  <a:pt x="21565" y="359"/>
                </a:cubicBezTo>
                <a:cubicBezTo>
                  <a:pt x="21536" y="324"/>
                  <a:pt x="21522" y="198"/>
                  <a:pt x="21540" y="78"/>
                </a:cubicBezTo>
                <a:cubicBezTo>
                  <a:pt x="21545" y="47"/>
                  <a:pt x="21533" y="25"/>
                  <a:pt x="21529" y="0"/>
                </a:cubicBezTo>
                <a:close/>
                <a:moveTo>
                  <a:pt x="17110" y="3998"/>
                </a:moveTo>
                <a:cubicBezTo>
                  <a:pt x="17720" y="3989"/>
                  <a:pt x="18361" y="3990"/>
                  <a:pt x="18997" y="4005"/>
                </a:cubicBezTo>
                <a:lnTo>
                  <a:pt x="20700" y="4043"/>
                </a:lnTo>
                <a:lnTo>
                  <a:pt x="20700" y="7229"/>
                </a:lnTo>
                <a:cubicBezTo>
                  <a:pt x="20700" y="8981"/>
                  <a:pt x="20658" y="10804"/>
                  <a:pt x="20606" y="11279"/>
                </a:cubicBezTo>
                <a:cubicBezTo>
                  <a:pt x="20554" y="11754"/>
                  <a:pt x="20428" y="12156"/>
                  <a:pt x="20323" y="12174"/>
                </a:cubicBezTo>
                <a:cubicBezTo>
                  <a:pt x="19974" y="12233"/>
                  <a:pt x="17670" y="11790"/>
                  <a:pt x="17670" y="11663"/>
                </a:cubicBezTo>
                <a:cubicBezTo>
                  <a:pt x="17670" y="11595"/>
                  <a:pt x="18068" y="11519"/>
                  <a:pt x="18552" y="11498"/>
                </a:cubicBezTo>
                <a:cubicBezTo>
                  <a:pt x="19273" y="11468"/>
                  <a:pt x="19449" y="11412"/>
                  <a:pt x="19541" y="11187"/>
                </a:cubicBezTo>
                <a:cubicBezTo>
                  <a:pt x="19780" y="10597"/>
                  <a:pt x="19693" y="10506"/>
                  <a:pt x="18761" y="10393"/>
                </a:cubicBezTo>
                <a:cubicBezTo>
                  <a:pt x="18186" y="10324"/>
                  <a:pt x="17854" y="10220"/>
                  <a:pt x="17838" y="10102"/>
                </a:cubicBezTo>
                <a:cubicBezTo>
                  <a:pt x="17824" y="10000"/>
                  <a:pt x="17801" y="9865"/>
                  <a:pt x="17789" y="9805"/>
                </a:cubicBezTo>
                <a:cubicBezTo>
                  <a:pt x="17738" y="9551"/>
                  <a:pt x="17198" y="10042"/>
                  <a:pt x="16921" y="10593"/>
                </a:cubicBezTo>
                <a:cubicBezTo>
                  <a:pt x="16598" y="11233"/>
                  <a:pt x="16010" y="11677"/>
                  <a:pt x="15399" y="11745"/>
                </a:cubicBezTo>
                <a:cubicBezTo>
                  <a:pt x="15128" y="11775"/>
                  <a:pt x="15018" y="11717"/>
                  <a:pt x="15009" y="11538"/>
                </a:cubicBezTo>
                <a:cubicBezTo>
                  <a:pt x="15003" y="11401"/>
                  <a:pt x="14942" y="11203"/>
                  <a:pt x="14877" y="11100"/>
                </a:cubicBezTo>
                <a:cubicBezTo>
                  <a:pt x="14679" y="10784"/>
                  <a:pt x="14376" y="9667"/>
                  <a:pt x="14435" y="9473"/>
                </a:cubicBezTo>
                <a:cubicBezTo>
                  <a:pt x="14466" y="9373"/>
                  <a:pt x="14629" y="9080"/>
                  <a:pt x="14800" y="8825"/>
                </a:cubicBezTo>
                <a:cubicBezTo>
                  <a:pt x="14972" y="8569"/>
                  <a:pt x="15114" y="8170"/>
                  <a:pt x="15114" y="7935"/>
                </a:cubicBezTo>
                <a:cubicBezTo>
                  <a:pt x="15114" y="7466"/>
                  <a:pt x="15334" y="7291"/>
                  <a:pt x="16091" y="7166"/>
                </a:cubicBezTo>
                <a:cubicBezTo>
                  <a:pt x="16669" y="7070"/>
                  <a:pt x="17112" y="6509"/>
                  <a:pt x="16921" y="6111"/>
                </a:cubicBezTo>
                <a:cubicBezTo>
                  <a:pt x="16759" y="5775"/>
                  <a:pt x="16041" y="5774"/>
                  <a:pt x="15583" y="6108"/>
                </a:cubicBezTo>
                <a:cubicBezTo>
                  <a:pt x="15180" y="6402"/>
                  <a:pt x="15055" y="6339"/>
                  <a:pt x="14743" y="5695"/>
                </a:cubicBezTo>
                <a:cubicBezTo>
                  <a:pt x="14617" y="5436"/>
                  <a:pt x="14299" y="5056"/>
                  <a:pt x="14037" y="4851"/>
                </a:cubicBezTo>
                <a:cubicBezTo>
                  <a:pt x="13775" y="4645"/>
                  <a:pt x="13608" y="4401"/>
                  <a:pt x="13663" y="4306"/>
                </a:cubicBezTo>
                <a:cubicBezTo>
                  <a:pt x="13755" y="4148"/>
                  <a:pt x="15281" y="4024"/>
                  <a:pt x="17110" y="3998"/>
                </a:cubicBezTo>
                <a:close/>
                <a:moveTo>
                  <a:pt x="9052" y="4307"/>
                </a:moveTo>
                <a:cubicBezTo>
                  <a:pt x="9454" y="4302"/>
                  <a:pt x="9834" y="4303"/>
                  <a:pt x="10148" y="4313"/>
                </a:cubicBezTo>
                <a:cubicBezTo>
                  <a:pt x="10567" y="4325"/>
                  <a:pt x="10864" y="4350"/>
                  <a:pt x="10920" y="4394"/>
                </a:cubicBezTo>
                <a:cubicBezTo>
                  <a:pt x="11045" y="4494"/>
                  <a:pt x="10977" y="4727"/>
                  <a:pt x="10711" y="5106"/>
                </a:cubicBezTo>
                <a:cubicBezTo>
                  <a:pt x="10495" y="5415"/>
                  <a:pt x="10311" y="5864"/>
                  <a:pt x="10302" y="6104"/>
                </a:cubicBezTo>
                <a:cubicBezTo>
                  <a:pt x="10288" y="6461"/>
                  <a:pt x="10205" y="6547"/>
                  <a:pt x="9849" y="6581"/>
                </a:cubicBezTo>
                <a:cubicBezTo>
                  <a:pt x="9235" y="6638"/>
                  <a:pt x="8990" y="7132"/>
                  <a:pt x="9316" y="7646"/>
                </a:cubicBezTo>
                <a:cubicBezTo>
                  <a:pt x="9546" y="8010"/>
                  <a:pt x="9526" y="8112"/>
                  <a:pt x="9137" y="8693"/>
                </a:cubicBezTo>
                <a:cubicBezTo>
                  <a:pt x="8846" y="9128"/>
                  <a:pt x="8597" y="9340"/>
                  <a:pt x="8363" y="9341"/>
                </a:cubicBezTo>
                <a:cubicBezTo>
                  <a:pt x="8172" y="9342"/>
                  <a:pt x="7607" y="9393"/>
                  <a:pt x="7113" y="9453"/>
                </a:cubicBezTo>
                <a:cubicBezTo>
                  <a:pt x="6619" y="9514"/>
                  <a:pt x="6172" y="9535"/>
                  <a:pt x="6119" y="9500"/>
                </a:cubicBezTo>
                <a:cubicBezTo>
                  <a:pt x="6066" y="9466"/>
                  <a:pt x="6023" y="8357"/>
                  <a:pt x="6023" y="7037"/>
                </a:cubicBezTo>
                <a:cubicBezTo>
                  <a:pt x="6023" y="5267"/>
                  <a:pt x="6087" y="4603"/>
                  <a:pt x="6262" y="4512"/>
                </a:cubicBezTo>
                <a:cubicBezTo>
                  <a:pt x="6471" y="4403"/>
                  <a:pt x="7847" y="4324"/>
                  <a:pt x="9052" y="4307"/>
                </a:cubicBezTo>
                <a:close/>
                <a:moveTo>
                  <a:pt x="7682" y="20644"/>
                </a:moveTo>
                <a:cubicBezTo>
                  <a:pt x="7734" y="20652"/>
                  <a:pt x="7780" y="20673"/>
                  <a:pt x="7811" y="20705"/>
                </a:cubicBezTo>
                <a:cubicBezTo>
                  <a:pt x="7872" y="20771"/>
                  <a:pt x="7846" y="20857"/>
                  <a:pt x="7748" y="20897"/>
                </a:cubicBezTo>
                <a:cubicBezTo>
                  <a:pt x="7649" y="20938"/>
                  <a:pt x="7518" y="20919"/>
                  <a:pt x="7457" y="20854"/>
                </a:cubicBezTo>
                <a:cubicBezTo>
                  <a:pt x="7396" y="20789"/>
                  <a:pt x="7424" y="20704"/>
                  <a:pt x="7523" y="20664"/>
                </a:cubicBezTo>
                <a:cubicBezTo>
                  <a:pt x="7572" y="20644"/>
                  <a:pt x="7629" y="20636"/>
                  <a:pt x="7682" y="20644"/>
                </a:cubicBezTo>
                <a:close/>
              </a:path>
            </a:pathLst>
          </a:custGeom>
          <a:ln w="12700">
            <a:miter lim="400000"/>
          </a:ln>
        </p:spPr>
      </p:pic>
      <p:pic>
        <p:nvPicPr>
          <p:cNvPr id="402" name="waarbenik.jpg" descr="waarbenik.jpg"/>
          <p:cNvPicPr>
            <a:picLocks noChangeAspect="1"/>
          </p:cNvPicPr>
          <p:nvPr/>
        </p:nvPicPr>
        <p:blipFill>
          <a:blip r:embed="rId9">
            <a:extLst/>
          </a:blip>
          <a:srcRect l="10573" t="3656" r="16193" b="5731"/>
          <a:stretch>
            <a:fillRect/>
          </a:stretch>
        </p:blipFill>
        <p:spPr>
          <a:xfrm>
            <a:off x="584655" y="3983019"/>
            <a:ext cx="5995568" cy="9273022"/>
          </a:xfrm>
          <a:custGeom>
            <a:avLst/>
            <a:gdLst/>
            <a:ahLst/>
            <a:cxnLst>
              <a:cxn ang="0">
                <a:pos x="wd2" y="hd2"/>
              </a:cxn>
              <a:cxn ang="5400000">
                <a:pos x="wd2" y="hd2"/>
              </a:cxn>
              <a:cxn ang="10800000">
                <a:pos x="wd2" y="hd2"/>
              </a:cxn>
              <a:cxn ang="16200000">
                <a:pos x="wd2" y="hd2"/>
              </a:cxn>
            </a:cxnLst>
            <a:rect l="0" t="0" r="r" b="b"/>
            <a:pathLst>
              <a:path w="21571" h="21594" fill="norm" stroke="1" extrusionOk="0">
                <a:moveTo>
                  <a:pt x="9705" y="1"/>
                </a:moveTo>
                <a:cubicBezTo>
                  <a:pt x="9308" y="8"/>
                  <a:pt x="8548" y="85"/>
                  <a:pt x="8063" y="177"/>
                </a:cubicBezTo>
                <a:cubicBezTo>
                  <a:pt x="7872" y="214"/>
                  <a:pt x="7724" y="251"/>
                  <a:pt x="7598" y="296"/>
                </a:cubicBezTo>
                <a:cubicBezTo>
                  <a:pt x="7597" y="297"/>
                  <a:pt x="7597" y="296"/>
                  <a:pt x="7596" y="296"/>
                </a:cubicBezTo>
                <a:cubicBezTo>
                  <a:pt x="7469" y="342"/>
                  <a:pt x="7363" y="395"/>
                  <a:pt x="7258" y="465"/>
                </a:cubicBezTo>
                <a:cubicBezTo>
                  <a:pt x="7101" y="568"/>
                  <a:pt x="6913" y="666"/>
                  <a:pt x="6841" y="683"/>
                </a:cubicBezTo>
                <a:cubicBezTo>
                  <a:pt x="6826" y="686"/>
                  <a:pt x="6810" y="697"/>
                  <a:pt x="6795" y="703"/>
                </a:cubicBezTo>
                <a:cubicBezTo>
                  <a:pt x="6737" y="739"/>
                  <a:pt x="6666" y="780"/>
                  <a:pt x="6619" y="812"/>
                </a:cubicBezTo>
                <a:cubicBezTo>
                  <a:pt x="6320" y="1065"/>
                  <a:pt x="6068" y="1596"/>
                  <a:pt x="6284" y="1674"/>
                </a:cubicBezTo>
                <a:cubicBezTo>
                  <a:pt x="6357" y="1701"/>
                  <a:pt x="6397" y="1793"/>
                  <a:pt x="6397" y="1935"/>
                </a:cubicBezTo>
                <a:cubicBezTo>
                  <a:pt x="6397" y="2115"/>
                  <a:pt x="6433" y="2170"/>
                  <a:pt x="6589" y="2236"/>
                </a:cubicBezTo>
                <a:cubicBezTo>
                  <a:pt x="6695" y="2281"/>
                  <a:pt x="6781" y="2347"/>
                  <a:pt x="6781" y="2385"/>
                </a:cubicBezTo>
                <a:cubicBezTo>
                  <a:pt x="6781" y="2385"/>
                  <a:pt x="6780" y="2387"/>
                  <a:pt x="6781" y="2387"/>
                </a:cubicBezTo>
                <a:cubicBezTo>
                  <a:pt x="6787" y="2394"/>
                  <a:pt x="6800" y="2399"/>
                  <a:pt x="6805" y="2406"/>
                </a:cubicBezTo>
                <a:cubicBezTo>
                  <a:pt x="6829" y="2438"/>
                  <a:pt x="6890" y="2480"/>
                  <a:pt x="6958" y="2523"/>
                </a:cubicBezTo>
                <a:cubicBezTo>
                  <a:pt x="7263" y="2684"/>
                  <a:pt x="7888" y="2908"/>
                  <a:pt x="8200" y="2945"/>
                </a:cubicBezTo>
                <a:cubicBezTo>
                  <a:pt x="8483" y="2979"/>
                  <a:pt x="8787" y="2999"/>
                  <a:pt x="9070" y="3014"/>
                </a:cubicBezTo>
                <a:cubicBezTo>
                  <a:pt x="9302" y="3020"/>
                  <a:pt x="9518" y="3024"/>
                  <a:pt x="9761" y="3026"/>
                </a:cubicBezTo>
                <a:cubicBezTo>
                  <a:pt x="9823" y="3022"/>
                  <a:pt x="9893" y="3019"/>
                  <a:pt x="9925" y="3012"/>
                </a:cubicBezTo>
                <a:cubicBezTo>
                  <a:pt x="10031" y="2986"/>
                  <a:pt x="10191" y="2982"/>
                  <a:pt x="10282" y="3004"/>
                </a:cubicBezTo>
                <a:cubicBezTo>
                  <a:pt x="10382" y="3029"/>
                  <a:pt x="10762" y="3008"/>
                  <a:pt x="11242" y="2953"/>
                </a:cubicBezTo>
                <a:cubicBezTo>
                  <a:pt x="11678" y="2902"/>
                  <a:pt x="12499" y="2854"/>
                  <a:pt x="13066" y="2844"/>
                </a:cubicBezTo>
                <a:lnTo>
                  <a:pt x="14099" y="2827"/>
                </a:lnTo>
                <a:lnTo>
                  <a:pt x="14102" y="2827"/>
                </a:lnTo>
                <a:lnTo>
                  <a:pt x="14113" y="2872"/>
                </a:lnTo>
                <a:lnTo>
                  <a:pt x="14159" y="3014"/>
                </a:lnTo>
                <a:cubicBezTo>
                  <a:pt x="14215" y="3187"/>
                  <a:pt x="14320" y="3309"/>
                  <a:pt x="14791" y="3745"/>
                </a:cubicBezTo>
                <a:cubicBezTo>
                  <a:pt x="14885" y="3832"/>
                  <a:pt x="14934" y="3938"/>
                  <a:pt x="14960" y="4049"/>
                </a:cubicBezTo>
                <a:cubicBezTo>
                  <a:pt x="14960" y="4049"/>
                  <a:pt x="14960" y="4049"/>
                  <a:pt x="14960" y="4050"/>
                </a:cubicBezTo>
                <a:cubicBezTo>
                  <a:pt x="14961" y="4055"/>
                  <a:pt x="14963" y="4061"/>
                  <a:pt x="14964" y="4067"/>
                </a:cubicBezTo>
                <a:cubicBezTo>
                  <a:pt x="14970" y="4097"/>
                  <a:pt x="14983" y="4126"/>
                  <a:pt x="14984" y="4157"/>
                </a:cubicBezTo>
                <a:cubicBezTo>
                  <a:pt x="14985" y="4166"/>
                  <a:pt x="14988" y="4176"/>
                  <a:pt x="14988" y="4184"/>
                </a:cubicBezTo>
                <a:cubicBezTo>
                  <a:pt x="14988" y="4203"/>
                  <a:pt x="14971" y="4224"/>
                  <a:pt x="14968" y="4244"/>
                </a:cubicBezTo>
                <a:cubicBezTo>
                  <a:pt x="14954" y="4367"/>
                  <a:pt x="14915" y="4493"/>
                  <a:pt x="14826" y="4616"/>
                </a:cubicBezTo>
                <a:cubicBezTo>
                  <a:pt x="14666" y="4836"/>
                  <a:pt x="14603" y="4876"/>
                  <a:pt x="13922" y="5199"/>
                </a:cubicBezTo>
                <a:cubicBezTo>
                  <a:pt x="13511" y="5394"/>
                  <a:pt x="13301" y="5637"/>
                  <a:pt x="13301" y="5914"/>
                </a:cubicBezTo>
                <a:cubicBezTo>
                  <a:pt x="13301" y="6082"/>
                  <a:pt x="13260" y="6142"/>
                  <a:pt x="13089" y="6227"/>
                </a:cubicBezTo>
                <a:cubicBezTo>
                  <a:pt x="13079" y="6232"/>
                  <a:pt x="13065" y="6240"/>
                  <a:pt x="13054" y="6245"/>
                </a:cubicBezTo>
                <a:cubicBezTo>
                  <a:pt x="13012" y="6277"/>
                  <a:pt x="12972" y="6295"/>
                  <a:pt x="12929" y="6307"/>
                </a:cubicBezTo>
                <a:cubicBezTo>
                  <a:pt x="12842" y="6351"/>
                  <a:pt x="12750" y="6395"/>
                  <a:pt x="12687" y="6427"/>
                </a:cubicBezTo>
                <a:cubicBezTo>
                  <a:pt x="12581" y="6479"/>
                  <a:pt x="12523" y="6524"/>
                  <a:pt x="12560" y="6525"/>
                </a:cubicBezTo>
                <a:cubicBezTo>
                  <a:pt x="12596" y="6525"/>
                  <a:pt x="12757" y="6459"/>
                  <a:pt x="12916" y="6377"/>
                </a:cubicBezTo>
                <a:cubicBezTo>
                  <a:pt x="13076" y="6295"/>
                  <a:pt x="13243" y="6228"/>
                  <a:pt x="13286" y="6228"/>
                </a:cubicBezTo>
                <a:cubicBezTo>
                  <a:pt x="13293" y="6228"/>
                  <a:pt x="13301" y="6221"/>
                  <a:pt x="13308" y="6220"/>
                </a:cubicBezTo>
                <a:cubicBezTo>
                  <a:pt x="13381" y="6182"/>
                  <a:pt x="13442" y="6148"/>
                  <a:pt x="13498" y="6113"/>
                </a:cubicBezTo>
                <a:cubicBezTo>
                  <a:pt x="13600" y="6017"/>
                  <a:pt x="13694" y="5876"/>
                  <a:pt x="13723" y="5736"/>
                </a:cubicBezTo>
                <a:cubicBezTo>
                  <a:pt x="13760" y="5564"/>
                  <a:pt x="13835" y="5486"/>
                  <a:pt x="14022" y="5372"/>
                </a:cubicBezTo>
                <a:cubicBezTo>
                  <a:pt x="14045" y="5354"/>
                  <a:pt x="14069" y="5338"/>
                  <a:pt x="14095" y="5322"/>
                </a:cubicBezTo>
                <a:cubicBezTo>
                  <a:pt x="14108" y="5315"/>
                  <a:pt x="14109" y="5311"/>
                  <a:pt x="14123" y="5304"/>
                </a:cubicBezTo>
                <a:cubicBezTo>
                  <a:pt x="14929" y="4863"/>
                  <a:pt x="15058" y="4774"/>
                  <a:pt x="15211" y="4563"/>
                </a:cubicBezTo>
                <a:cubicBezTo>
                  <a:pt x="15300" y="4442"/>
                  <a:pt x="15372" y="4264"/>
                  <a:pt x="15372" y="4168"/>
                </a:cubicBezTo>
                <a:cubicBezTo>
                  <a:pt x="15372" y="4071"/>
                  <a:pt x="15340" y="3993"/>
                  <a:pt x="15283" y="3903"/>
                </a:cubicBezTo>
                <a:cubicBezTo>
                  <a:pt x="15259" y="3881"/>
                  <a:pt x="15245" y="3860"/>
                  <a:pt x="15235" y="3837"/>
                </a:cubicBezTo>
                <a:cubicBezTo>
                  <a:pt x="15202" y="3792"/>
                  <a:pt x="15183" y="3759"/>
                  <a:pt x="15130" y="3696"/>
                </a:cubicBezTo>
                <a:cubicBezTo>
                  <a:pt x="14760" y="3266"/>
                  <a:pt x="14729" y="3208"/>
                  <a:pt x="14724" y="2945"/>
                </a:cubicBezTo>
                <a:cubicBezTo>
                  <a:pt x="14720" y="2706"/>
                  <a:pt x="14755" y="2632"/>
                  <a:pt x="14968" y="2440"/>
                </a:cubicBezTo>
                <a:cubicBezTo>
                  <a:pt x="15106" y="2316"/>
                  <a:pt x="15218" y="2182"/>
                  <a:pt x="15218" y="2140"/>
                </a:cubicBezTo>
                <a:cubicBezTo>
                  <a:pt x="15218" y="2132"/>
                  <a:pt x="15228" y="2128"/>
                  <a:pt x="15230" y="2120"/>
                </a:cubicBezTo>
                <a:cubicBezTo>
                  <a:pt x="15237" y="2100"/>
                  <a:pt x="15248" y="2083"/>
                  <a:pt x="15268" y="2063"/>
                </a:cubicBezTo>
                <a:cubicBezTo>
                  <a:pt x="15276" y="2055"/>
                  <a:pt x="15276" y="2039"/>
                  <a:pt x="15285" y="2036"/>
                </a:cubicBezTo>
                <a:cubicBezTo>
                  <a:pt x="15322" y="2021"/>
                  <a:pt x="15376" y="1870"/>
                  <a:pt x="15405" y="1699"/>
                </a:cubicBezTo>
                <a:cubicBezTo>
                  <a:pt x="15407" y="1691"/>
                  <a:pt x="15407" y="1689"/>
                  <a:pt x="15408" y="1681"/>
                </a:cubicBezTo>
                <a:cubicBezTo>
                  <a:pt x="15396" y="1594"/>
                  <a:pt x="15403" y="1529"/>
                  <a:pt x="15434" y="1503"/>
                </a:cubicBezTo>
                <a:cubicBezTo>
                  <a:pt x="15497" y="1099"/>
                  <a:pt x="15449" y="1054"/>
                  <a:pt x="14938" y="726"/>
                </a:cubicBezTo>
                <a:cubicBezTo>
                  <a:pt x="14415" y="390"/>
                  <a:pt x="14383" y="379"/>
                  <a:pt x="13869" y="328"/>
                </a:cubicBezTo>
                <a:cubicBezTo>
                  <a:pt x="13152" y="256"/>
                  <a:pt x="12762" y="231"/>
                  <a:pt x="11747" y="195"/>
                </a:cubicBezTo>
                <a:cubicBezTo>
                  <a:pt x="10829" y="162"/>
                  <a:pt x="10093" y="89"/>
                  <a:pt x="9956" y="17"/>
                </a:cubicBezTo>
                <a:cubicBezTo>
                  <a:pt x="9928" y="2"/>
                  <a:pt x="9837" y="-2"/>
                  <a:pt x="9705" y="1"/>
                </a:cubicBezTo>
                <a:close/>
                <a:moveTo>
                  <a:pt x="7660" y="3155"/>
                </a:moveTo>
                <a:cubicBezTo>
                  <a:pt x="7161" y="3147"/>
                  <a:pt x="6743" y="3164"/>
                  <a:pt x="6594" y="3208"/>
                </a:cubicBezTo>
                <a:cubicBezTo>
                  <a:pt x="6448" y="3251"/>
                  <a:pt x="6375" y="3249"/>
                  <a:pt x="6294" y="3206"/>
                </a:cubicBezTo>
                <a:cubicBezTo>
                  <a:pt x="6210" y="3161"/>
                  <a:pt x="6109" y="3170"/>
                  <a:pt x="5841" y="3245"/>
                </a:cubicBezTo>
                <a:cubicBezTo>
                  <a:pt x="5651" y="3297"/>
                  <a:pt x="5465" y="3370"/>
                  <a:pt x="5431" y="3406"/>
                </a:cubicBezTo>
                <a:cubicBezTo>
                  <a:pt x="5380" y="3461"/>
                  <a:pt x="5391" y="3461"/>
                  <a:pt x="5496" y="3406"/>
                </a:cubicBezTo>
                <a:cubicBezTo>
                  <a:pt x="5721" y="3288"/>
                  <a:pt x="5801" y="3392"/>
                  <a:pt x="5626" y="3575"/>
                </a:cubicBezTo>
                <a:cubicBezTo>
                  <a:pt x="5406" y="3805"/>
                  <a:pt x="5476" y="4010"/>
                  <a:pt x="5807" y="4111"/>
                </a:cubicBezTo>
                <a:cubicBezTo>
                  <a:pt x="5942" y="4151"/>
                  <a:pt x="6536" y="4308"/>
                  <a:pt x="7126" y="4461"/>
                </a:cubicBezTo>
                <a:cubicBezTo>
                  <a:pt x="7844" y="4646"/>
                  <a:pt x="8239" y="4756"/>
                  <a:pt x="8469" y="4865"/>
                </a:cubicBezTo>
                <a:cubicBezTo>
                  <a:pt x="8559" y="4902"/>
                  <a:pt x="8635" y="4940"/>
                  <a:pt x="8650" y="4973"/>
                </a:cubicBezTo>
                <a:cubicBezTo>
                  <a:pt x="8650" y="4973"/>
                  <a:pt x="8650" y="4976"/>
                  <a:pt x="8650" y="4976"/>
                </a:cubicBezTo>
                <a:cubicBezTo>
                  <a:pt x="8760" y="5078"/>
                  <a:pt x="8776" y="5199"/>
                  <a:pt x="8776" y="5391"/>
                </a:cubicBezTo>
                <a:cubicBezTo>
                  <a:pt x="8776" y="5435"/>
                  <a:pt x="8791" y="5445"/>
                  <a:pt x="8801" y="5471"/>
                </a:cubicBezTo>
                <a:cubicBezTo>
                  <a:pt x="8805" y="5416"/>
                  <a:pt x="8813" y="5391"/>
                  <a:pt x="8813" y="5311"/>
                </a:cubicBezTo>
                <a:cubicBezTo>
                  <a:pt x="8813" y="5217"/>
                  <a:pt x="8829" y="5200"/>
                  <a:pt x="8836" y="5126"/>
                </a:cubicBezTo>
                <a:lnTo>
                  <a:pt x="8813" y="4865"/>
                </a:lnTo>
                <a:lnTo>
                  <a:pt x="9158" y="4822"/>
                </a:lnTo>
                <a:cubicBezTo>
                  <a:pt x="9348" y="4799"/>
                  <a:pt x="9798" y="4775"/>
                  <a:pt x="10156" y="4769"/>
                </a:cubicBezTo>
                <a:cubicBezTo>
                  <a:pt x="10491" y="4764"/>
                  <a:pt x="10590" y="4758"/>
                  <a:pt x="10776" y="4753"/>
                </a:cubicBezTo>
                <a:cubicBezTo>
                  <a:pt x="10993" y="4741"/>
                  <a:pt x="11224" y="4732"/>
                  <a:pt x="11410" y="4717"/>
                </a:cubicBezTo>
                <a:cubicBezTo>
                  <a:pt x="11411" y="4716"/>
                  <a:pt x="11414" y="4716"/>
                  <a:pt x="11414" y="4716"/>
                </a:cubicBezTo>
                <a:cubicBezTo>
                  <a:pt x="11442" y="4706"/>
                  <a:pt x="11445" y="4693"/>
                  <a:pt x="11440" y="4677"/>
                </a:cubicBezTo>
                <a:cubicBezTo>
                  <a:pt x="11426" y="4632"/>
                  <a:pt x="11542" y="4618"/>
                  <a:pt x="11863" y="4627"/>
                </a:cubicBezTo>
                <a:cubicBezTo>
                  <a:pt x="12150" y="4636"/>
                  <a:pt x="12297" y="4622"/>
                  <a:pt x="12284" y="4586"/>
                </a:cubicBezTo>
                <a:cubicBezTo>
                  <a:pt x="12273" y="4557"/>
                  <a:pt x="12473" y="4491"/>
                  <a:pt x="12725" y="4440"/>
                </a:cubicBezTo>
                <a:cubicBezTo>
                  <a:pt x="12964" y="4391"/>
                  <a:pt x="13191" y="4316"/>
                  <a:pt x="13261" y="4269"/>
                </a:cubicBezTo>
                <a:cubicBezTo>
                  <a:pt x="13281" y="4247"/>
                  <a:pt x="13303" y="4227"/>
                  <a:pt x="13318" y="4204"/>
                </a:cubicBezTo>
                <a:cubicBezTo>
                  <a:pt x="13325" y="4192"/>
                  <a:pt x="13333" y="4181"/>
                  <a:pt x="13339" y="4168"/>
                </a:cubicBezTo>
                <a:cubicBezTo>
                  <a:pt x="13355" y="4134"/>
                  <a:pt x="13360" y="4098"/>
                  <a:pt x="13365" y="4061"/>
                </a:cubicBezTo>
                <a:cubicBezTo>
                  <a:pt x="13375" y="3935"/>
                  <a:pt x="13331" y="3794"/>
                  <a:pt x="13223" y="3696"/>
                </a:cubicBezTo>
                <a:cubicBezTo>
                  <a:pt x="13027" y="3518"/>
                  <a:pt x="12670" y="3464"/>
                  <a:pt x="11223" y="3397"/>
                </a:cubicBezTo>
                <a:cubicBezTo>
                  <a:pt x="10607" y="3369"/>
                  <a:pt x="9709" y="3301"/>
                  <a:pt x="9228" y="3247"/>
                </a:cubicBezTo>
                <a:cubicBezTo>
                  <a:pt x="8744" y="3193"/>
                  <a:pt x="8160" y="3163"/>
                  <a:pt x="7660" y="3155"/>
                </a:cubicBezTo>
                <a:close/>
                <a:moveTo>
                  <a:pt x="5037" y="3715"/>
                </a:moveTo>
                <a:cubicBezTo>
                  <a:pt x="5029" y="3720"/>
                  <a:pt x="5025" y="3737"/>
                  <a:pt x="5023" y="3766"/>
                </a:cubicBezTo>
                <a:cubicBezTo>
                  <a:pt x="5022" y="3775"/>
                  <a:pt x="5025" y="3780"/>
                  <a:pt x="5026" y="3788"/>
                </a:cubicBezTo>
                <a:cubicBezTo>
                  <a:pt x="5029" y="3801"/>
                  <a:pt x="5030" y="3822"/>
                  <a:pt x="5036" y="3827"/>
                </a:cubicBezTo>
                <a:cubicBezTo>
                  <a:pt x="5037" y="3828"/>
                  <a:pt x="5039" y="3826"/>
                  <a:pt x="5040" y="3827"/>
                </a:cubicBezTo>
                <a:cubicBezTo>
                  <a:pt x="5045" y="3829"/>
                  <a:pt x="5055" y="3820"/>
                  <a:pt x="5062" y="3818"/>
                </a:cubicBezTo>
                <a:cubicBezTo>
                  <a:pt x="5079" y="3799"/>
                  <a:pt x="5088" y="3767"/>
                  <a:pt x="5069" y="3736"/>
                </a:cubicBezTo>
                <a:cubicBezTo>
                  <a:pt x="5057" y="3716"/>
                  <a:pt x="5045" y="3710"/>
                  <a:pt x="5037" y="3715"/>
                </a:cubicBezTo>
                <a:close/>
                <a:moveTo>
                  <a:pt x="5955" y="4362"/>
                </a:moveTo>
                <a:cubicBezTo>
                  <a:pt x="5973" y="4380"/>
                  <a:pt x="5998" y="4396"/>
                  <a:pt x="6028" y="4415"/>
                </a:cubicBezTo>
                <a:cubicBezTo>
                  <a:pt x="6124" y="4459"/>
                  <a:pt x="6305" y="4522"/>
                  <a:pt x="6512" y="4574"/>
                </a:cubicBezTo>
                <a:cubicBezTo>
                  <a:pt x="6608" y="4599"/>
                  <a:pt x="6673" y="4606"/>
                  <a:pt x="6742" y="4616"/>
                </a:cubicBezTo>
                <a:cubicBezTo>
                  <a:pt x="6785" y="4623"/>
                  <a:pt x="6820" y="4627"/>
                  <a:pt x="6862" y="4634"/>
                </a:cubicBezTo>
                <a:cubicBezTo>
                  <a:pt x="6916" y="4634"/>
                  <a:pt x="6936" y="4623"/>
                  <a:pt x="6891" y="4598"/>
                </a:cubicBezTo>
                <a:cubicBezTo>
                  <a:pt x="6782" y="4536"/>
                  <a:pt x="5993" y="4337"/>
                  <a:pt x="5955" y="4362"/>
                </a:cubicBezTo>
                <a:close/>
                <a:moveTo>
                  <a:pt x="5551" y="4891"/>
                </a:moveTo>
                <a:cubicBezTo>
                  <a:pt x="5517" y="4892"/>
                  <a:pt x="5481" y="4897"/>
                  <a:pt x="5446" y="4900"/>
                </a:cubicBezTo>
                <a:cubicBezTo>
                  <a:pt x="5296" y="4915"/>
                  <a:pt x="5144" y="4947"/>
                  <a:pt x="5029" y="4996"/>
                </a:cubicBezTo>
                <a:cubicBezTo>
                  <a:pt x="5021" y="5000"/>
                  <a:pt x="5015" y="5003"/>
                  <a:pt x="5007" y="5007"/>
                </a:cubicBezTo>
                <a:cubicBezTo>
                  <a:pt x="4939" y="5039"/>
                  <a:pt x="4857" y="5098"/>
                  <a:pt x="4776" y="5164"/>
                </a:cubicBezTo>
                <a:cubicBezTo>
                  <a:pt x="4440" y="5445"/>
                  <a:pt x="4071" y="5929"/>
                  <a:pt x="3985" y="6253"/>
                </a:cubicBezTo>
                <a:cubicBezTo>
                  <a:pt x="3956" y="6362"/>
                  <a:pt x="3915" y="6493"/>
                  <a:pt x="3892" y="6543"/>
                </a:cubicBezTo>
                <a:cubicBezTo>
                  <a:pt x="3878" y="6573"/>
                  <a:pt x="3884" y="6588"/>
                  <a:pt x="3895" y="6600"/>
                </a:cubicBezTo>
                <a:cubicBezTo>
                  <a:pt x="3898" y="6604"/>
                  <a:pt x="3901" y="6609"/>
                  <a:pt x="3906" y="6611"/>
                </a:cubicBezTo>
                <a:cubicBezTo>
                  <a:pt x="3920" y="6617"/>
                  <a:pt x="3950" y="6617"/>
                  <a:pt x="3978" y="6616"/>
                </a:cubicBezTo>
                <a:cubicBezTo>
                  <a:pt x="3992" y="6614"/>
                  <a:pt x="3999" y="6614"/>
                  <a:pt x="4016" y="6611"/>
                </a:cubicBezTo>
                <a:cubicBezTo>
                  <a:pt x="4151" y="6589"/>
                  <a:pt x="4226" y="6610"/>
                  <a:pt x="4256" y="6682"/>
                </a:cubicBezTo>
                <a:cubicBezTo>
                  <a:pt x="4311" y="6748"/>
                  <a:pt x="4311" y="6864"/>
                  <a:pt x="4242" y="7052"/>
                </a:cubicBezTo>
                <a:cubicBezTo>
                  <a:pt x="4176" y="7234"/>
                  <a:pt x="4123" y="7309"/>
                  <a:pt x="4052" y="7330"/>
                </a:cubicBezTo>
                <a:cubicBezTo>
                  <a:pt x="4038" y="7336"/>
                  <a:pt x="4019" y="7337"/>
                  <a:pt x="4002" y="7339"/>
                </a:cubicBezTo>
                <a:cubicBezTo>
                  <a:pt x="3999" y="7339"/>
                  <a:pt x="3998" y="7342"/>
                  <a:pt x="3995" y="7342"/>
                </a:cubicBezTo>
                <a:cubicBezTo>
                  <a:pt x="3906" y="7341"/>
                  <a:pt x="3854" y="7388"/>
                  <a:pt x="3818" y="7512"/>
                </a:cubicBezTo>
                <a:cubicBezTo>
                  <a:pt x="3776" y="7657"/>
                  <a:pt x="3672" y="7811"/>
                  <a:pt x="3557" y="7932"/>
                </a:cubicBezTo>
                <a:cubicBezTo>
                  <a:pt x="3518" y="7973"/>
                  <a:pt x="3480" y="8012"/>
                  <a:pt x="3440" y="8042"/>
                </a:cubicBezTo>
                <a:cubicBezTo>
                  <a:pt x="3406" y="8067"/>
                  <a:pt x="3368" y="8085"/>
                  <a:pt x="3331" y="8102"/>
                </a:cubicBezTo>
                <a:cubicBezTo>
                  <a:pt x="3321" y="8107"/>
                  <a:pt x="3310" y="8117"/>
                  <a:pt x="3300" y="8121"/>
                </a:cubicBezTo>
                <a:cubicBezTo>
                  <a:pt x="3291" y="8123"/>
                  <a:pt x="3277" y="8132"/>
                  <a:pt x="3268" y="8135"/>
                </a:cubicBezTo>
                <a:cubicBezTo>
                  <a:pt x="3264" y="8137"/>
                  <a:pt x="3258" y="8141"/>
                  <a:pt x="3254" y="8143"/>
                </a:cubicBezTo>
                <a:cubicBezTo>
                  <a:pt x="3190" y="8166"/>
                  <a:pt x="3115" y="8213"/>
                  <a:pt x="3037" y="8256"/>
                </a:cubicBezTo>
                <a:cubicBezTo>
                  <a:pt x="2836" y="8377"/>
                  <a:pt x="2616" y="8545"/>
                  <a:pt x="2516" y="8671"/>
                </a:cubicBezTo>
                <a:cubicBezTo>
                  <a:pt x="2388" y="8831"/>
                  <a:pt x="2311" y="8977"/>
                  <a:pt x="2260" y="9193"/>
                </a:cubicBezTo>
                <a:cubicBezTo>
                  <a:pt x="2249" y="9236"/>
                  <a:pt x="2241" y="9287"/>
                  <a:pt x="2232" y="9336"/>
                </a:cubicBezTo>
                <a:cubicBezTo>
                  <a:pt x="2190" y="9591"/>
                  <a:pt x="2172" y="9934"/>
                  <a:pt x="2162" y="10500"/>
                </a:cubicBezTo>
                <a:cubicBezTo>
                  <a:pt x="2144" y="11444"/>
                  <a:pt x="2132" y="11663"/>
                  <a:pt x="2289" y="11846"/>
                </a:cubicBezTo>
                <a:cubicBezTo>
                  <a:pt x="2335" y="11891"/>
                  <a:pt x="2381" y="11937"/>
                  <a:pt x="2434" y="11978"/>
                </a:cubicBezTo>
                <a:cubicBezTo>
                  <a:pt x="2436" y="11980"/>
                  <a:pt x="2438" y="11981"/>
                  <a:pt x="2440" y="11983"/>
                </a:cubicBezTo>
                <a:cubicBezTo>
                  <a:pt x="2481" y="12016"/>
                  <a:pt x="2508" y="12043"/>
                  <a:pt x="2561" y="12086"/>
                </a:cubicBezTo>
                <a:cubicBezTo>
                  <a:pt x="2582" y="12103"/>
                  <a:pt x="2601" y="12139"/>
                  <a:pt x="2621" y="12166"/>
                </a:cubicBezTo>
                <a:cubicBezTo>
                  <a:pt x="2632" y="12180"/>
                  <a:pt x="2646" y="12196"/>
                  <a:pt x="2656" y="12211"/>
                </a:cubicBezTo>
                <a:cubicBezTo>
                  <a:pt x="2704" y="12288"/>
                  <a:pt x="2746" y="12375"/>
                  <a:pt x="2763" y="12459"/>
                </a:cubicBezTo>
                <a:cubicBezTo>
                  <a:pt x="2790" y="12595"/>
                  <a:pt x="2850" y="12738"/>
                  <a:pt x="2897" y="12777"/>
                </a:cubicBezTo>
                <a:cubicBezTo>
                  <a:pt x="2948" y="12818"/>
                  <a:pt x="2989" y="13144"/>
                  <a:pt x="3013" y="13649"/>
                </a:cubicBezTo>
                <a:cubicBezTo>
                  <a:pt x="3013" y="13655"/>
                  <a:pt x="3012" y="13657"/>
                  <a:pt x="3013" y="13663"/>
                </a:cubicBezTo>
                <a:cubicBezTo>
                  <a:pt x="3036" y="14168"/>
                  <a:pt x="3043" y="14846"/>
                  <a:pt x="3030" y="15604"/>
                </a:cubicBezTo>
                <a:cubicBezTo>
                  <a:pt x="3029" y="15619"/>
                  <a:pt x="3030" y="15629"/>
                  <a:pt x="3030" y="15645"/>
                </a:cubicBezTo>
                <a:cubicBezTo>
                  <a:pt x="3018" y="16410"/>
                  <a:pt x="3044" y="16802"/>
                  <a:pt x="3140" y="17193"/>
                </a:cubicBezTo>
                <a:cubicBezTo>
                  <a:pt x="3194" y="17417"/>
                  <a:pt x="3225" y="17608"/>
                  <a:pt x="3235" y="17841"/>
                </a:cubicBezTo>
                <a:cubicBezTo>
                  <a:pt x="3235" y="17843"/>
                  <a:pt x="3235" y="17844"/>
                  <a:pt x="3235" y="17846"/>
                </a:cubicBezTo>
                <a:cubicBezTo>
                  <a:pt x="3245" y="18060"/>
                  <a:pt x="3236" y="18308"/>
                  <a:pt x="3215" y="18680"/>
                </a:cubicBezTo>
                <a:cubicBezTo>
                  <a:pt x="3215" y="18690"/>
                  <a:pt x="3216" y="18693"/>
                  <a:pt x="3215" y="18703"/>
                </a:cubicBezTo>
                <a:cubicBezTo>
                  <a:pt x="3211" y="18780"/>
                  <a:pt x="3214" y="18791"/>
                  <a:pt x="3211" y="18857"/>
                </a:cubicBezTo>
                <a:cubicBezTo>
                  <a:pt x="3182" y="19468"/>
                  <a:pt x="3192" y="19665"/>
                  <a:pt x="3285" y="19759"/>
                </a:cubicBezTo>
                <a:cubicBezTo>
                  <a:pt x="3286" y="19760"/>
                  <a:pt x="3287" y="19761"/>
                  <a:pt x="3288" y="19762"/>
                </a:cubicBezTo>
                <a:cubicBezTo>
                  <a:pt x="3330" y="19803"/>
                  <a:pt x="3349" y="19829"/>
                  <a:pt x="3355" y="19851"/>
                </a:cubicBezTo>
                <a:cubicBezTo>
                  <a:pt x="3358" y="19857"/>
                  <a:pt x="3354" y="19862"/>
                  <a:pt x="3352" y="19867"/>
                </a:cubicBezTo>
                <a:cubicBezTo>
                  <a:pt x="3349" y="19874"/>
                  <a:pt x="3339" y="19883"/>
                  <a:pt x="3327" y="19889"/>
                </a:cubicBezTo>
                <a:cubicBezTo>
                  <a:pt x="3319" y="19892"/>
                  <a:pt x="3323" y="19899"/>
                  <a:pt x="3312" y="19900"/>
                </a:cubicBezTo>
                <a:cubicBezTo>
                  <a:pt x="3244" y="19912"/>
                  <a:pt x="3211" y="19914"/>
                  <a:pt x="3151" y="19924"/>
                </a:cubicBezTo>
                <a:cubicBezTo>
                  <a:pt x="3093" y="19934"/>
                  <a:pt x="3084" y="19942"/>
                  <a:pt x="2984" y="19956"/>
                </a:cubicBezTo>
                <a:cubicBezTo>
                  <a:pt x="2925" y="19964"/>
                  <a:pt x="2871" y="19966"/>
                  <a:pt x="2816" y="19972"/>
                </a:cubicBezTo>
                <a:cubicBezTo>
                  <a:pt x="2778" y="19976"/>
                  <a:pt x="2741" y="19979"/>
                  <a:pt x="2710" y="19981"/>
                </a:cubicBezTo>
                <a:cubicBezTo>
                  <a:pt x="2582" y="19988"/>
                  <a:pt x="2453" y="19992"/>
                  <a:pt x="2293" y="19984"/>
                </a:cubicBezTo>
                <a:cubicBezTo>
                  <a:pt x="1794" y="19958"/>
                  <a:pt x="1093" y="20091"/>
                  <a:pt x="1128" y="20204"/>
                </a:cubicBezTo>
                <a:cubicBezTo>
                  <a:pt x="1136" y="20232"/>
                  <a:pt x="1071" y="20261"/>
                  <a:pt x="982" y="20269"/>
                </a:cubicBezTo>
                <a:cubicBezTo>
                  <a:pt x="906" y="20276"/>
                  <a:pt x="814" y="20325"/>
                  <a:pt x="752" y="20381"/>
                </a:cubicBezTo>
                <a:cubicBezTo>
                  <a:pt x="740" y="20394"/>
                  <a:pt x="721" y="20405"/>
                  <a:pt x="711" y="20418"/>
                </a:cubicBezTo>
                <a:cubicBezTo>
                  <a:pt x="700" y="20432"/>
                  <a:pt x="701" y="20440"/>
                  <a:pt x="694" y="20451"/>
                </a:cubicBezTo>
                <a:cubicBezTo>
                  <a:pt x="678" y="20475"/>
                  <a:pt x="670" y="20498"/>
                  <a:pt x="664" y="20521"/>
                </a:cubicBezTo>
                <a:cubicBezTo>
                  <a:pt x="671" y="20545"/>
                  <a:pt x="697" y="20565"/>
                  <a:pt x="754" y="20592"/>
                </a:cubicBezTo>
                <a:cubicBezTo>
                  <a:pt x="882" y="20652"/>
                  <a:pt x="877" y="20663"/>
                  <a:pt x="694" y="20741"/>
                </a:cubicBezTo>
                <a:cubicBezTo>
                  <a:pt x="505" y="20820"/>
                  <a:pt x="494" y="20818"/>
                  <a:pt x="350" y="20699"/>
                </a:cubicBezTo>
                <a:cubicBezTo>
                  <a:pt x="170" y="20552"/>
                  <a:pt x="63" y="20542"/>
                  <a:pt x="11" y="20669"/>
                </a:cubicBezTo>
                <a:cubicBezTo>
                  <a:pt x="-29" y="20769"/>
                  <a:pt x="42" y="20878"/>
                  <a:pt x="155" y="20891"/>
                </a:cubicBezTo>
                <a:cubicBezTo>
                  <a:pt x="193" y="20896"/>
                  <a:pt x="222" y="20967"/>
                  <a:pt x="222" y="21048"/>
                </a:cubicBezTo>
                <a:cubicBezTo>
                  <a:pt x="222" y="21174"/>
                  <a:pt x="264" y="21204"/>
                  <a:pt x="491" y="21253"/>
                </a:cubicBezTo>
                <a:cubicBezTo>
                  <a:pt x="654" y="21287"/>
                  <a:pt x="793" y="21293"/>
                  <a:pt x="845" y="21265"/>
                </a:cubicBezTo>
                <a:cubicBezTo>
                  <a:pt x="863" y="21256"/>
                  <a:pt x="883" y="21259"/>
                  <a:pt x="902" y="21258"/>
                </a:cubicBezTo>
                <a:cubicBezTo>
                  <a:pt x="907" y="21258"/>
                  <a:pt x="913" y="21256"/>
                  <a:pt x="918" y="21256"/>
                </a:cubicBezTo>
                <a:cubicBezTo>
                  <a:pt x="954" y="21258"/>
                  <a:pt x="989" y="21267"/>
                  <a:pt x="1025" y="21295"/>
                </a:cubicBezTo>
                <a:cubicBezTo>
                  <a:pt x="1029" y="21298"/>
                  <a:pt x="1035" y="21299"/>
                  <a:pt x="1039" y="21302"/>
                </a:cubicBezTo>
                <a:cubicBezTo>
                  <a:pt x="1040" y="21303"/>
                  <a:pt x="1044" y="21304"/>
                  <a:pt x="1045" y="21304"/>
                </a:cubicBezTo>
                <a:cubicBezTo>
                  <a:pt x="1066" y="21316"/>
                  <a:pt x="1103" y="21328"/>
                  <a:pt x="1135" y="21340"/>
                </a:cubicBezTo>
                <a:cubicBezTo>
                  <a:pt x="1156" y="21343"/>
                  <a:pt x="1179" y="21347"/>
                  <a:pt x="1193" y="21341"/>
                </a:cubicBezTo>
                <a:cubicBezTo>
                  <a:pt x="1233" y="21326"/>
                  <a:pt x="1315" y="21340"/>
                  <a:pt x="1378" y="21374"/>
                </a:cubicBezTo>
                <a:cubicBezTo>
                  <a:pt x="1440" y="21407"/>
                  <a:pt x="1513" y="21420"/>
                  <a:pt x="1540" y="21402"/>
                </a:cubicBezTo>
                <a:cubicBezTo>
                  <a:pt x="1568" y="21385"/>
                  <a:pt x="1675" y="21406"/>
                  <a:pt x="1776" y="21448"/>
                </a:cubicBezTo>
                <a:cubicBezTo>
                  <a:pt x="1908" y="21504"/>
                  <a:pt x="1986" y="21511"/>
                  <a:pt x="2056" y="21473"/>
                </a:cubicBezTo>
                <a:cubicBezTo>
                  <a:pt x="2126" y="21436"/>
                  <a:pt x="2238" y="21449"/>
                  <a:pt x="2454" y="21519"/>
                </a:cubicBezTo>
                <a:cubicBezTo>
                  <a:pt x="2602" y="21566"/>
                  <a:pt x="2656" y="21580"/>
                  <a:pt x="2716" y="21591"/>
                </a:cubicBezTo>
                <a:cubicBezTo>
                  <a:pt x="2783" y="21598"/>
                  <a:pt x="2871" y="21593"/>
                  <a:pt x="2967" y="21574"/>
                </a:cubicBezTo>
                <a:cubicBezTo>
                  <a:pt x="3000" y="21565"/>
                  <a:pt x="3025" y="21557"/>
                  <a:pt x="3073" y="21545"/>
                </a:cubicBezTo>
                <a:cubicBezTo>
                  <a:pt x="3356" y="21468"/>
                  <a:pt x="4133" y="21410"/>
                  <a:pt x="4211" y="21460"/>
                </a:cubicBezTo>
                <a:cubicBezTo>
                  <a:pt x="4222" y="21468"/>
                  <a:pt x="4282" y="21474"/>
                  <a:pt x="4331" y="21480"/>
                </a:cubicBezTo>
                <a:cubicBezTo>
                  <a:pt x="4721" y="21484"/>
                  <a:pt x="5068" y="21484"/>
                  <a:pt x="5484" y="21478"/>
                </a:cubicBezTo>
                <a:cubicBezTo>
                  <a:pt x="5515" y="21476"/>
                  <a:pt x="5565" y="21476"/>
                  <a:pt x="5591" y="21473"/>
                </a:cubicBezTo>
                <a:cubicBezTo>
                  <a:pt x="5925" y="21437"/>
                  <a:pt x="5870" y="21432"/>
                  <a:pt x="5157" y="21427"/>
                </a:cubicBezTo>
                <a:cubicBezTo>
                  <a:pt x="4610" y="21423"/>
                  <a:pt x="4267" y="21398"/>
                  <a:pt x="4122" y="21350"/>
                </a:cubicBezTo>
                <a:cubicBezTo>
                  <a:pt x="4003" y="21310"/>
                  <a:pt x="3839" y="21264"/>
                  <a:pt x="3758" y="21248"/>
                </a:cubicBezTo>
                <a:cubicBezTo>
                  <a:pt x="3655" y="21228"/>
                  <a:pt x="3635" y="21202"/>
                  <a:pt x="3691" y="21166"/>
                </a:cubicBezTo>
                <a:cubicBezTo>
                  <a:pt x="3747" y="21129"/>
                  <a:pt x="3991" y="21132"/>
                  <a:pt x="4499" y="21171"/>
                </a:cubicBezTo>
                <a:cubicBezTo>
                  <a:pt x="4900" y="21202"/>
                  <a:pt x="5378" y="21227"/>
                  <a:pt x="5563" y="21227"/>
                </a:cubicBezTo>
                <a:cubicBezTo>
                  <a:pt x="6280" y="21226"/>
                  <a:pt x="7554" y="21271"/>
                  <a:pt x="7749" y="21302"/>
                </a:cubicBezTo>
                <a:cubicBezTo>
                  <a:pt x="7889" y="21325"/>
                  <a:pt x="7937" y="21318"/>
                  <a:pt x="7902" y="21281"/>
                </a:cubicBezTo>
                <a:cubicBezTo>
                  <a:pt x="7851" y="21228"/>
                  <a:pt x="8107" y="21104"/>
                  <a:pt x="8176" y="21149"/>
                </a:cubicBezTo>
                <a:cubicBezTo>
                  <a:pt x="8195" y="21162"/>
                  <a:pt x="8749" y="21181"/>
                  <a:pt x="9405" y="21192"/>
                </a:cubicBezTo>
                <a:cubicBezTo>
                  <a:pt x="10212" y="21207"/>
                  <a:pt x="10650" y="21235"/>
                  <a:pt x="10760" y="21279"/>
                </a:cubicBezTo>
                <a:cubicBezTo>
                  <a:pt x="10893" y="21333"/>
                  <a:pt x="10951" y="21334"/>
                  <a:pt x="11079" y="21282"/>
                </a:cubicBezTo>
                <a:cubicBezTo>
                  <a:pt x="11165" y="21247"/>
                  <a:pt x="11267" y="21232"/>
                  <a:pt x="11306" y="21247"/>
                </a:cubicBezTo>
                <a:cubicBezTo>
                  <a:pt x="11344" y="21262"/>
                  <a:pt x="11547" y="21287"/>
                  <a:pt x="11757" y="21302"/>
                </a:cubicBezTo>
                <a:cubicBezTo>
                  <a:pt x="11882" y="21310"/>
                  <a:pt x="11947" y="21308"/>
                  <a:pt x="12011" y="21304"/>
                </a:cubicBezTo>
                <a:cubicBezTo>
                  <a:pt x="12080" y="21296"/>
                  <a:pt x="12137" y="21280"/>
                  <a:pt x="12185" y="21259"/>
                </a:cubicBezTo>
                <a:cubicBezTo>
                  <a:pt x="12195" y="21251"/>
                  <a:pt x="12208" y="21245"/>
                  <a:pt x="12217" y="21234"/>
                </a:cubicBezTo>
                <a:cubicBezTo>
                  <a:pt x="12239" y="21208"/>
                  <a:pt x="12286" y="21190"/>
                  <a:pt x="12368" y="21176"/>
                </a:cubicBezTo>
                <a:cubicBezTo>
                  <a:pt x="12423" y="21156"/>
                  <a:pt x="12470" y="21145"/>
                  <a:pt x="12485" y="21161"/>
                </a:cubicBezTo>
                <a:cubicBezTo>
                  <a:pt x="12486" y="21162"/>
                  <a:pt x="12494" y="21162"/>
                  <a:pt x="12495" y="21163"/>
                </a:cubicBezTo>
                <a:cubicBezTo>
                  <a:pt x="12752" y="21141"/>
                  <a:pt x="13263" y="21135"/>
                  <a:pt x="14490" y="21129"/>
                </a:cubicBezTo>
                <a:cubicBezTo>
                  <a:pt x="15879" y="21121"/>
                  <a:pt x="16720" y="21134"/>
                  <a:pt x="16779" y="21166"/>
                </a:cubicBezTo>
                <a:cubicBezTo>
                  <a:pt x="16929" y="21246"/>
                  <a:pt x="17685" y="21261"/>
                  <a:pt x="17901" y="21188"/>
                </a:cubicBezTo>
                <a:cubicBezTo>
                  <a:pt x="18008" y="21152"/>
                  <a:pt x="18199" y="21122"/>
                  <a:pt x="18325" y="21121"/>
                </a:cubicBezTo>
                <a:cubicBezTo>
                  <a:pt x="18568" y="21119"/>
                  <a:pt x="18862" y="21007"/>
                  <a:pt x="18862" y="20916"/>
                </a:cubicBezTo>
                <a:cubicBezTo>
                  <a:pt x="18862" y="20851"/>
                  <a:pt x="20278" y="20521"/>
                  <a:pt x="20420" y="20553"/>
                </a:cubicBezTo>
                <a:cubicBezTo>
                  <a:pt x="20476" y="20566"/>
                  <a:pt x="20503" y="20594"/>
                  <a:pt x="20483" y="20616"/>
                </a:cubicBezTo>
                <a:cubicBezTo>
                  <a:pt x="20462" y="20637"/>
                  <a:pt x="20675" y="20646"/>
                  <a:pt x="20957" y="20635"/>
                </a:cubicBezTo>
                <a:cubicBezTo>
                  <a:pt x="21019" y="20633"/>
                  <a:pt x="21066" y="20629"/>
                  <a:pt x="21120" y="20625"/>
                </a:cubicBezTo>
                <a:cubicBezTo>
                  <a:pt x="21194" y="20617"/>
                  <a:pt x="21273" y="20610"/>
                  <a:pt x="21334" y="20601"/>
                </a:cubicBezTo>
                <a:cubicBezTo>
                  <a:pt x="21351" y="20598"/>
                  <a:pt x="21365" y="20595"/>
                  <a:pt x="21380" y="20592"/>
                </a:cubicBezTo>
                <a:cubicBezTo>
                  <a:pt x="21446" y="20580"/>
                  <a:pt x="21476" y="20569"/>
                  <a:pt x="21505" y="20557"/>
                </a:cubicBezTo>
                <a:cubicBezTo>
                  <a:pt x="21554" y="20534"/>
                  <a:pt x="21570" y="20508"/>
                  <a:pt x="21530" y="20480"/>
                </a:cubicBezTo>
                <a:cubicBezTo>
                  <a:pt x="21522" y="20475"/>
                  <a:pt x="21511" y="20472"/>
                  <a:pt x="21501" y="20468"/>
                </a:cubicBezTo>
                <a:cubicBezTo>
                  <a:pt x="21435" y="20440"/>
                  <a:pt x="21019" y="20357"/>
                  <a:pt x="20693" y="20311"/>
                </a:cubicBezTo>
                <a:cubicBezTo>
                  <a:pt x="20646" y="20304"/>
                  <a:pt x="20508" y="20240"/>
                  <a:pt x="20386" y="20166"/>
                </a:cubicBezTo>
                <a:cubicBezTo>
                  <a:pt x="20307" y="20118"/>
                  <a:pt x="20171" y="20061"/>
                  <a:pt x="20042" y="20009"/>
                </a:cubicBezTo>
                <a:cubicBezTo>
                  <a:pt x="19985" y="19986"/>
                  <a:pt x="19946" y="19962"/>
                  <a:pt x="19888" y="19942"/>
                </a:cubicBezTo>
                <a:cubicBezTo>
                  <a:pt x="19798" y="19911"/>
                  <a:pt x="19711" y="19882"/>
                  <a:pt x="19636" y="19863"/>
                </a:cubicBezTo>
                <a:cubicBezTo>
                  <a:pt x="19561" y="19843"/>
                  <a:pt x="19498" y="19832"/>
                  <a:pt x="19459" y="19832"/>
                </a:cubicBezTo>
                <a:cubicBezTo>
                  <a:pt x="19397" y="19832"/>
                  <a:pt x="19350" y="19807"/>
                  <a:pt x="19312" y="19768"/>
                </a:cubicBezTo>
                <a:cubicBezTo>
                  <a:pt x="19301" y="19763"/>
                  <a:pt x="19294" y="19763"/>
                  <a:pt x="19284" y="19757"/>
                </a:cubicBezTo>
                <a:cubicBezTo>
                  <a:pt x="19168" y="19689"/>
                  <a:pt x="19165" y="19640"/>
                  <a:pt x="19258" y="19236"/>
                </a:cubicBezTo>
                <a:cubicBezTo>
                  <a:pt x="19399" y="18618"/>
                  <a:pt x="19432" y="18140"/>
                  <a:pt x="19351" y="17860"/>
                </a:cubicBezTo>
                <a:cubicBezTo>
                  <a:pt x="19329" y="17786"/>
                  <a:pt x="19328" y="17751"/>
                  <a:pt x="19326" y="17711"/>
                </a:cubicBezTo>
                <a:cubicBezTo>
                  <a:pt x="19317" y="17651"/>
                  <a:pt x="19334" y="17603"/>
                  <a:pt x="19409" y="17563"/>
                </a:cubicBezTo>
                <a:cubicBezTo>
                  <a:pt x="19412" y="17562"/>
                  <a:pt x="19413" y="17560"/>
                  <a:pt x="19416" y="17559"/>
                </a:cubicBezTo>
                <a:cubicBezTo>
                  <a:pt x="19507" y="17515"/>
                  <a:pt x="19541" y="17442"/>
                  <a:pt x="19526" y="17327"/>
                </a:cubicBezTo>
                <a:cubicBezTo>
                  <a:pt x="19501" y="17137"/>
                  <a:pt x="19655" y="17034"/>
                  <a:pt x="19720" y="17196"/>
                </a:cubicBezTo>
                <a:cubicBezTo>
                  <a:pt x="19744" y="17254"/>
                  <a:pt x="19812" y="17300"/>
                  <a:pt x="19872" y="17300"/>
                </a:cubicBezTo>
                <a:cubicBezTo>
                  <a:pt x="19931" y="17300"/>
                  <a:pt x="20000" y="17334"/>
                  <a:pt x="20025" y="17376"/>
                </a:cubicBezTo>
                <a:cubicBezTo>
                  <a:pt x="20064" y="17442"/>
                  <a:pt x="20081" y="17441"/>
                  <a:pt x="20163" y="17368"/>
                </a:cubicBezTo>
                <a:cubicBezTo>
                  <a:pt x="20250" y="17291"/>
                  <a:pt x="20264" y="17292"/>
                  <a:pt x="20364" y="17379"/>
                </a:cubicBezTo>
                <a:cubicBezTo>
                  <a:pt x="20476" y="17476"/>
                  <a:pt x="20637" y="17499"/>
                  <a:pt x="20790" y="17437"/>
                </a:cubicBezTo>
                <a:cubicBezTo>
                  <a:pt x="20806" y="17430"/>
                  <a:pt x="20828" y="17432"/>
                  <a:pt x="20848" y="17433"/>
                </a:cubicBezTo>
                <a:cubicBezTo>
                  <a:pt x="20858" y="17432"/>
                  <a:pt x="20872" y="17431"/>
                  <a:pt x="20880" y="17432"/>
                </a:cubicBezTo>
                <a:cubicBezTo>
                  <a:pt x="20913" y="17439"/>
                  <a:pt x="20945" y="17453"/>
                  <a:pt x="20971" y="17473"/>
                </a:cubicBezTo>
                <a:cubicBezTo>
                  <a:pt x="21042" y="17529"/>
                  <a:pt x="21148" y="17530"/>
                  <a:pt x="21173" y="17497"/>
                </a:cubicBezTo>
                <a:cubicBezTo>
                  <a:pt x="21172" y="17489"/>
                  <a:pt x="21174" y="17484"/>
                  <a:pt x="21170" y="17475"/>
                </a:cubicBezTo>
                <a:cubicBezTo>
                  <a:pt x="21169" y="17473"/>
                  <a:pt x="21170" y="17471"/>
                  <a:pt x="21170" y="17469"/>
                </a:cubicBezTo>
                <a:cubicBezTo>
                  <a:pt x="21167" y="17461"/>
                  <a:pt x="21171" y="17456"/>
                  <a:pt x="21161" y="17446"/>
                </a:cubicBezTo>
                <a:cubicBezTo>
                  <a:pt x="21137" y="17420"/>
                  <a:pt x="21102" y="17349"/>
                  <a:pt x="21084" y="17288"/>
                </a:cubicBezTo>
                <a:cubicBezTo>
                  <a:pt x="21079" y="17272"/>
                  <a:pt x="21058" y="17246"/>
                  <a:pt x="21046" y="17225"/>
                </a:cubicBezTo>
                <a:cubicBezTo>
                  <a:pt x="21018" y="17187"/>
                  <a:pt x="21008" y="17159"/>
                  <a:pt x="20964" y="17115"/>
                </a:cubicBezTo>
                <a:cubicBezTo>
                  <a:pt x="20940" y="17088"/>
                  <a:pt x="20916" y="17060"/>
                  <a:pt x="20890" y="17037"/>
                </a:cubicBezTo>
                <a:cubicBezTo>
                  <a:pt x="20765" y="16928"/>
                  <a:pt x="20723" y="16804"/>
                  <a:pt x="20700" y="16465"/>
                </a:cubicBezTo>
                <a:cubicBezTo>
                  <a:pt x="20682" y="16212"/>
                  <a:pt x="20607" y="15916"/>
                  <a:pt x="20519" y="15750"/>
                </a:cubicBezTo>
                <a:cubicBezTo>
                  <a:pt x="20432" y="15588"/>
                  <a:pt x="20275" y="15378"/>
                  <a:pt x="20085" y="15165"/>
                </a:cubicBezTo>
                <a:cubicBezTo>
                  <a:pt x="20082" y="15162"/>
                  <a:pt x="20080" y="15160"/>
                  <a:pt x="20077" y="15157"/>
                </a:cubicBezTo>
                <a:cubicBezTo>
                  <a:pt x="20072" y="15152"/>
                  <a:pt x="20066" y="15146"/>
                  <a:pt x="20060" y="15140"/>
                </a:cubicBezTo>
                <a:cubicBezTo>
                  <a:pt x="19871" y="14930"/>
                  <a:pt x="19652" y="14717"/>
                  <a:pt x="19439" y="14544"/>
                </a:cubicBezTo>
                <a:cubicBezTo>
                  <a:pt x="19428" y="14535"/>
                  <a:pt x="19427" y="14529"/>
                  <a:pt x="19416" y="14521"/>
                </a:cubicBezTo>
                <a:cubicBezTo>
                  <a:pt x="19355" y="14475"/>
                  <a:pt x="19315" y="14437"/>
                  <a:pt x="19296" y="14408"/>
                </a:cubicBezTo>
                <a:cubicBezTo>
                  <a:pt x="19144" y="14243"/>
                  <a:pt x="19197" y="14174"/>
                  <a:pt x="19469" y="14268"/>
                </a:cubicBezTo>
                <a:cubicBezTo>
                  <a:pt x="19510" y="14283"/>
                  <a:pt x="19563" y="14289"/>
                  <a:pt x="19615" y="14296"/>
                </a:cubicBezTo>
                <a:cubicBezTo>
                  <a:pt x="19621" y="14296"/>
                  <a:pt x="19623" y="14296"/>
                  <a:pt x="19629" y="14296"/>
                </a:cubicBezTo>
                <a:cubicBezTo>
                  <a:pt x="19765" y="14296"/>
                  <a:pt x="19843" y="14293"/>
                  <a:pt x="19900" y="14285"/>
                </a:cubicBezTo>
                <a:cubicBezTo>
                  <a:pt x="19935" y="14277"/>
                  <a:pt x="19966" y="14268"/>
                  <a:pt x="19986" y="14255"/>
                </a:cubicBezTo>
                <a:cubicBezTo>
                  <a:pt x="20014" y="14231"/>
                  <a:pt x="20026" y="14196"/>
                  <a:pt x="20036" y="14132"/>
                </a:cubicBezTo>
                <a:cubicBezTo>
                  <a:pt x="20054" y="14007"/>
                  <a:pt x="19957" y="13843"/>
                  <a:pt x="19856" y="13777"/>
                </a:cubicBezTo>
                <a:cubicBezTo>
                  <a:pt x="19852" y="13774"/>
                  <a:pt x="19849" y="13768"/>
                  <a:pt x="19845" y="13766"/>
                </a:cubicBezTo>
                <a:cubicBezTo>
                  <a:pt x="19844" y="13765"/>
                  <a:pt x="19843" y="13766"/>
                  <a:pt x="19842" y="13766"/>
                </a:cubicBezTo>
                <a:cubicBezTo>
                  <a:pt x="19808" y="13747"/>
                  <a:pt x="19774" y="13738"/>
                  <a:pt x="19745" y="13750"/>
                </a:cubicBezTo>
                <a:cubicBezTo>
                  <a:pt x="19741" y="13751"/>
                  <a:pt x="19735" y="13747"/>
                  <a:pt x="19730" y="13748"/>
                </a:cubicBezTo>
                <a:cubicBezTo>
                  <a:pt x="19637" y="13765"/>
                  <a:pt x="19494" y="13635"/>
                  <a:pt x="19552" y="13574"/>
                </a:cubicBezTo>
                <a:cubicBezTo>
                  <a:pt x="19556" y="13570"/>
                  <a:pt x="19579" y="13565"/>
                  <a:pt x="19586" y="13560"/>
                </a:cubicBezTo>
                <a:cubicBezTo>
                  <a:pt x="19615" y="13531"/>
                  <a:pt x="19679" y="13505"/>
                  <a:pt x="19770" y="13480"/>
                </a:cubicBezTo>
                <a:cubicBezTo>
                  <a:pt x="19774" y="13479"/>
                  <a:pt x="19777" y="13478"/>
                  <a:pt x="19780" y="13477"/>
                </a:cubicBezTo>
                <a:cubicBezTo>
                  <a:pt x="19923" y="13442"/>
                  <a:pt x="20091" y="13231"/>
                  <a:pt x="20166" y="13023"/>
                </a:cubicBezTo>
                <a:cubicBezTo>
                  <a:pt x="20188" y="12963"/>
                  <a:pt x="20197" y="12905"/>
                  <a:pt x="20200" y="12850"/>
                </a:cubicBezTo>
                <a:cubicBezTo>
                  <a:pt x="20201" y="12826"/>
                  <a:pt x="20197" y="12802"/>
                  <a:pt x="20195" y="12779"/>
                </a:cubicBezTo>
                <a:cubicBezTo>
                  <a:pt x="20178" y="12646"/>
                  <a:pt x="20092" y="12492"/>
                  <a:pt x="19979" y="12371"/>
                </a:cubicBezTo>
                <a:cubicBezTo>
                  <a:pt x="19955" y="12346"/>
                  <a:pt x="19928" y="12321"/>
                  <a:pt x="19900" y="12296"/>
                </a:cubicBezTo>
                <a:cubicBezTo>
                  <a:pt x="19859" y="12263"/>
                  <a:pt x="19817" y="12230"/>
                  <a:pt x="19775" y="12212"/>
                </a:cubicBezTo>
                <a:cubicBezTo>
                  <a:pt x="19673" y="12169"/>
                  <a:pt x="19591" y="12106"/>
                  <a:pt x="19591" y="12070"/>
                </a:cubicBezTo>
                <a:cubicBezTo>
                  <a:pt x="19591" y="12038"/>
                  <a:pt x="19556" y="11991"/>
                  <a:pt x="19509" y="11941"/>
                </a:cubicBezTo>
                <a:cubicBezTo>
                  <a:pt x="19505" y="11923"/>
                  <a:pt x="19387" y="11829"/>
                  <a:pt x="19252" y="11731"/>
                </a:cubicBezTo>
                <a:cubicBezTo>
                  <a:pt x="19209" y="11703"/>
                  <a:pt x="19165" y="11678"/>
                  <a:pt x="19121" y="11652"/>
                </a:cubicBezTo>
                <a:cubicBezTo>
                  <a:pt x="19071" y="11622"/>
                  <a:pt x="19019" y="11593"/>
                  <a:pt x="18965" y="11569"/>
                </a:cubicBezTo>
                <a:cubicBezTo>
                  <a:pt x="18901" y="11539"/>
                  <a:pt x="18841" y="11514"/>
                  <a:pt x="18788" y="11500"/>
                </a:cubicBezTo>
                <a:cubicBezTo>
                  <a:pt x="18741" y="11485"/>
                  <a:pt x="18681" y="11471"/>
                  <a:pt x="18627" y="11457"/>
                </a:cubicBezTo>
                <a:cubicBezTo>
                  <a:pt x="18530" y="11435"/>
                  <a:pt x="18439" y="11414"/>
                  <a:pt x="18371" y="11395"/>
                </a:cubicBezTo>
                <a:cubicBezTo>
                  <a:pt x="18275" y="11377"/>
                  <a:pt x="18188" y="11364"/>
                  <a:pt x="18104" y="11354"/>
                </a:cubicBezTo>
                <a:cubicBezTo>
                  <a:pt x="18094" y="11354"/>
                  <a:pt x="18092" y="11352"/>
                  <a:pt x="18081" y="11352"/>
                </a:cubicBezTo>
                <a:cubicBezTo>
                  <a:pt x="17981" y="11346"/>
                  <a:pt x="17863" y="11346"/>
                  <a:pt x="17757" y="11353"/>
                </a:cubicBezTo>
                <a:cubicBezTo>
                  <a:pt x="17450" y="11372"/>
                  <a:pt x="17327" y="11408"/>
                  <a:pt x="17147" y="11533"/>
                </a:cubicBezTo>
                <a:cubicBezTo>
                  <a:pt x="17109" y="11559"/>
                  <a:pt x="17073" y="11572"/>
                  <a:pt x="17036" y="11592"/>
                </a:cubicBezTo>
                <a:cubicBezTo>
                  <a:pt x="17009" y="11607"/>
                  <a:pt x="16978" y="11624"/>
                  <a:pt x="16953" y="11633"/>
                </a:cubicBezTo>
                <a:cubicBezTo>
                  <a:pt x="16914" y="11649"/>
                  <a:pt x="16874" y="11658"/>
                  <a:pt x="16835" y="11666"/>
                </a:cubicBezTo>
                <a:cubicBezTo>
                  <a:pt x="16778" y="11754"/>
                  <a:pt x="16487" y="11945"/>
                  <a:pt x="16313" y="11989"/>
                </a:cubicBezTo>
                <a:cubicBezTo>
                  <a:pt x="16220" y="12013"/>
                  <a:pt x="16075" y="12124"/>
                  <a:pt x="15988" y="12234"/>
                </a:cubicBezTo>
                <a:cubicBezTo>
                  <a:pt x="15901" y="12345"/>
                  <a:pt x="15814" y="12434"/>
                  <a:pt x="15797" y="12434"/>
                </a:cubicBezTo>
                <a:cubicBezTo>
                  <a:pt x="15741" y="12434"/>
                  <a:pt x="15722" y="12401"/>
                  <a:pt x="15715" y="12355"/>
                </a:cubicBezTo>
                <a:cubicBezTo>
                  <a:pt x="15696" y="12357"/>
                  <a:pt x="15680" y="12360"/>
                  <a:pt x="15655" y="12360"/>
                </a:cubicBezTo>
                <a:cubicBezTo>
                  <a:pt x="15498" y="12360"/>
                  <a:pt x="15356" y="12414"/>
                  <a:pt x="15290" y="12476"/>
                </a:cubicBezTo>
                <a:cubicBezTo>
                  <a:pt x="15273" y="12492"/>
                  <a:pt x="15256" y="12507"/>
                  <a:pt x="15250" y="12521"/>
                </a:cubicBezTo>
                <a:cubicBezTo>
                  <a:pt x="15241" y="12546"/>
                  <a:pt x="15245" y="12571"/>
                  <a:pt x="15271" y="12593"/>
                </a:cubicBezTo>
                <a:cubicBezTo>
                  <a:pt x="15286" y="12605"/>
                  <a:pt x="15300" y="12642"/>
                  <a:pt x="15317" y="12666"/>
                </a:cubicBezTo>
                <a:cubicBezTo>
                  <a:pt x="15420" y="12657"/>
                  <a:pt x="15603" y="12739"/>
                  <a:pt x="15554" y="12791"/>
                </a:cubicBezTo>
                <a:cubicBezTo>
                  <a:pt x="15519" y="12827"/>
                  <a:pt x="15571" y="12837"/>
                  <a:pt x="15708" y="12820"/>
                </a:cubicBezTo>
                <a:cubicBezTo>
                  <a:pt x="15894" y="12797"/>
                  <a:pt x="15932" y="12819"/>
                  <a:pt x="16101" y="13050"/>
                </a:cubicBezTo>
                <a:cubicBezTo>
                  <a:pt x="16204" y="13191"/>
                  <a:pt x="16449" y="13411"/>
                  <a:pt x="16645" y="13537"/>
                </a:cubicBezTo>
                <a:lnTo>
                  <a:pt x="16999" y="13767"/>
                </a:lnTo>
                <a:lnTo>
                  <a:pt x="16688" y="13871"/>
                </a:lnTo>
                <a:cubicBezTo>
                  <a:pt x="16516" y="13928"/>
                  <a:pt x="16341" y="13974"/>
                  <a:pt x="16299" y="13974"/>
                </a:cubicBezTo>
                <a:cubicBezTo>
                  <a:pt x="16286" y="13974"/>
                  <a:pt x="16277" y="13969"/>
                  <a:pt x="16266" y="13967"/>
                </a:cubicBezTo>
                <a:cubicBezTo>
                  <a:pt x="16091" y="14019"/>
                  <a:pt x="15856" y="14060"/>
                  <a:pt x="15662" y="14068"/>
                </a:cubicBezTo>
                <a:cubicBezTo>
                  <a:pt x="15650" y="14068"/>
                  <a:pt x="15630" y="14072"/>
                  <a:pt x="15618" y="14072"/>
                </a:cubicBezTo>
                <a:cubicBezTo>
                  <a:pt x="15616" y="14072"/>
                  <a:pt x="15612" y="14071"/>
                  <a:pt x="15610" y="14071"/>
                </a:cubicBezTo>
                <a:cubicBezTo>
                  <a:pt x="15606" y="14071"/>
                  <a:pt x="15600" y="14072"/>
                  <a:pt x="15597" y="14072"/>
                </a:cubicBezTo>
                <a:cubicBezTo>
                  <a:pt x="15523" y="14072"/>
                  <a:pt x="15398" y="14057"/>
                  <a:pt x="15260" y="14037"/>
                </a:cubicBezTo>
                <a:cubicBezTo>
                  <a:pt x="14781" y="13968"/>
                  <a:pt x="14038" y="13805"/>
                  <a:pt x="13802" y="13705"/>
                </a:cubicBezTo>
                <a:cubicBezTo>
                  <a:pt x="13703" y="13663"/>
                  <a:pt x="13669" y="13631"/>
                  <a:pt x="13663" y="13597"/>
                </a:cubicBezTo>
                <a:cubicBezTo>
                  <a:pt x="13657" y="13580"/>
                  <a:pt x="13662" y="13559"/>
                  <a:pt x="13679" y="13535"/>
                </a:cubicBezTo>
                <a:cubicBezTo>
                  <a:pt x="13681" y="13532"/>
                  <a:pt x="13679" y="13531"/>
                  <a:pt x="13682" y="13528"/>
                </a:cubicBezTo>
                <a:cubicBezTo>
                  <a:pt x="13712" y="13492"/>
                  <a:pt x="13733" y="13297"/>
                  <a:pt x="13746" y="13069"/>
                </a:cubicBezTo>
                <a:cubicBezTo>
                  <a:pt x="13749" y="12947"/>
                  <a:pt x="13752" y="12831"/>
                  <a:pt x="13746" y="12666"/>
                </a:cubicBezTo>
                <a:cubicBezTo>
                  <a:pt x="13734" y="12352"/>
                  <a:pt x="13719" y="12164"/>
                  <a:pt x="13689" y="12008"/>
                </a:cubicBezTo>
                <a:cubicBezTo>
                  <a:pt x="13640" y="11819"/>
                  <a:pt x="13559" y="11640"/>
                  <a:pt x="13425" y="11391"/>
                </a:cubicBezTo>
                <a:cubicBezTo>
                  <a:pt x="13358" y="11268"/>
                  <a:pt x="13181" y="10904"/>
                  <a:pt x="13029" y="10580"/>
                </a:cubicBezTo>
                <a:cubicBezTo>
                  <a:pt x="12918" y="10343"/>
                  <a:pt x="12853" y="10188"/>
                  <a:pt x="12824" y="10079"/>
                </a:cubicBezTo>
                <a:cubicBezTo>
                  <a:pt x="12824" y="10078"/>
                  <a:pt x="12824" y="10078"/>
                  <a:pt x="12824" y="10077"/>
                </a:cubicBezTo>
                <a:cubicBezTo>
                  <a:pt x="12816" y="10050"/>
                  <a:pt x="12816" y="10028"/>
                  <a:pt x="12814" y="10006"/>
                </a:cubicBezTo>
                <a:cubicBezTo>
                  <a:pt x="12811" y="9983"/>
                  <a:pt x="12805" y="9958"/>
                  <a:pt x="12807" y="9939"/>
                </a:cubicBezTo>
                <a:cubicBezTo>
                  <a:pt x="12809" y="9906"/>
                  <a:pt x="12817" y="9877"/>
                  <a:pt x="12831" y="9851"/>
                </a:cubicBezTo>
                <a:cubicBezTo>
                  <a:pt x="12886" y="9749"/>
                  <a:pt x="12880" y="9697"/>
                  <a:pt x="12812" y="9660"/>
                </a:cubicBezTo>
                <a:cubicBezTo>
                  <a:pt x="12761" y="9633"/>
                  <a:pt x="12673" y="9532"/>
                  <a:pt x="12615" y="9437"/>
                </a:cubicBezTo>
                <a:cubicBezTo>
                  <a:pt x="12558" y="9342"/>
                  <a:pt x="12446" y="9253"/>
                  <a:pt x="12368" y="9240"/>
                </a:cubicBezTo>
                <a:cubicBezTo>
                  <a:pt x="12288" y="9226"/>
                  <a:pt x="12227" y="9172"/>
                  <a:pt x="12227" y="9112"/>
                </a:cubicBezTo>
                <a:cubicBezTo>
                  <a:pt x="12227" y="9093"/>
                  <a:pt x="12215" y="9080"/>
                  <a:pt x="12205" y="9066"/>
                </a:cubicBezTo>
                <a:cubicBezTo>
                  <a:pt x="12192" y="9056"/>
                  <a:pt x="12182" y="9039"/>
                  <a:pt x="12167" y="9034"/>
                </a:cubicBezTo>
                <a:cubicBezTo>
                  <a:pt x="12128" y="9019"/>
                  <a:pt x="12079" y="9017"/>
                  <a:pt x="12018" y="9024"/>
                </a:cubicBezTo>
                <a:cubicBezTo>
                  <a:pt x="11996" y="9032"/>
                  <a:pt x="11973" y="9043"/>
                  <a:pt x="11956" y="9061"/>
                </a:cubicBezTo>
                <a:cubicBezTo>
                  <a:pt x="11922" y="9096"/>
                  <a:pt x="11856" y="9086"/>
                  <a:pt x="11764" y="9032"/>
                </a:cubicBezTo>
                <a:cubicBezTo>
                  <a:pt x="11673" y="8978"/>
                  <a:pt x="11525" y="8956"/>
                  <a:pt x="11337" y="8966"/>
                </a:cubicBezTo>
                <a:cubicBezTo>
                  <a:pt x="11241" y="8972"/>
                  <a:pt x="11169" y="8970"/>
                  <a:pt x="11117" y="8961"/>
                </a:cubicBezTo>
                <a:cubicBezTo>
                  <a:pt x="11066" y="8952"/>
                  <a:pt x="11039" y="8936"/>
                  <a:pt x="11026" y="8914"/>
                </a:cubicBezTo>
                <a:cubicBezTo>
                  <a:pt x="11023" y="8909"/>
                  <a:pt x="11017" y="8907"/>
                  <a:pt x="11016" y="8902"/>
                </a:cubicBezTo>
                <a:cubicBezTo>
                  <a:pt x="11009" y="8879"/>
                  <a:pt x="11030" y="8847"/>
                  <a:pt x="11052" y="8815"/>
                </a:cubicBezTo>
                <a:cubicBezTo>
                  <a:pt x="11070" y="8787"/>
                  <a:pt x="11094" y="8762"/>
                  <a:pt x="11126" y="8732"/>
                </a:cubicBezTo>
                <a:cubicBezTo>
                  <a:pt x="11149" y="8707"/>
                  <a:pt x="11161" y="8687"/>
                  <a:pt x="11193" y="8658"/>
                </a:cubicBezTo>
                <a:cubicBezTo>
                  <a:pt x="11353" y="8508"/>
                  <a:pt x="11427" y="8475"/>
                  <a:pt x="11503" y="8515"/>
                </a:cubicBezTo>
                <a:cubicBezTo>
                  <a:pt x="11532" y="8531"/>
                  <a:pt x="11564" y="8535"/>
                  <a:pt x="11599" y="8536"/>
                </a:cubicBezTo>
                <a:cubicBezTo>
                  <a:pt x="11612" y="8535"/>
                  <a:pt x="11622" y="8537"/>
                  <a:pt x="11637" y="8536"/>
                </a:cubicBezTo>
                <a:cubicBezTo>
                  <a:pt x="11678" y="8531"/>
                  <a:pt x="11724" y="8520"/>
                  <a:pt x="11781" y="8497"/>
                </a:cubicBezTo>
                <a:cubicBezTo>
                  <a:pt x="11879" y="8457"/>
                  <a:pt x="12057" y="8410"/>
                  <a:pt x="12177" y="8392"/>
                </a:cubicBezTo>
                <a:cubicBezTo>
                  <a:pt x="12383" y="8361"/>
                  <a:pt x="12588" y="8251"/>
                  <a:pt x="12692" y="8135"/>
                </a:cubicBezTo>
                <a:cubicBezTo>
                  <a:pt x="12699" y="8127"/>
                  <a:pt x="12709" y="8120"/>
                  <a:pt x="12715" y="8111"/>
                </a:cubicBezTo>
                <a:cubicBezTo>
                  <a:pt x="12716" y="8110"/>
                  <a:pt x="12717" y="8110"/>
                  <a:pt x="12718" y="8109"/>
                </a:cubicBezTo>
                <a:cubicBezTo>
                  <a:pt x="12722" y="8102"/>
                  <a:pt x="12722" y="8096"/>
                  <a:pt x="12725" y="8090"/>
                </a:cubicBezTo>
                <a:cubicBezTo>
                  <a:pt x="12745" y="8056"/>
                  <a:pt x="12757" y="8021"/>
                  <a:pt x="12759" y="7988"/>
                </a:cubicBezTo>
                <a:cubicBezTo>
                  <a:pt x="12753" y="7919"/>
                  <a:pt x="12667" y="7800"/>
                  <a:pt x="12558" y="7716"/>
                </a:cubicBezTo>
                <a:cubicBezTo>
                  <a:pt x="12501" y="7672"/>
                  <a:pt x="12485" y="7648"/>
                  <a:pt x="12460" y="7620"/>
                </a:cubicBezTo>
                <a:cubicBezTo>
                  <a:pt x="12449" y="7608"/>
                  <a:pt x="12422" y="7591"/>
                  <a:pt x="12418" y="7580"/>
                </a:cubicBezTo>
                <a:cubicBezTo>
                  <a:pt x="12396" y="7539"/>
                  <a:pt x="12404" y="7506"/>
                  <a:pt x="12447" y="7462"/>
                </a:cubicBezTo>
                <a:cubicBezTo>
                  <a:pt x="12493" y="7414"/>
                  <a:pt x="12511" y="7360"/>
                  <a:pt x="12502" y="7305"/>
                </a:cubicBezTo>
                <a:cubicBezTo>
                  <a:pt x="12492" y="7247"/>
                  <a:pt x="12455" y="7187"/>
                  <a:pt x="12394" y="7128"/>
                </a:cubicBezTo>
                <a:cubicBezTo>
                  <a:pt x="12271" y="7010"/>
                  <a:pt x="12051" y="6894"/>
                  <a:pt x="11750" y="6794"/>
                </a:cubicBezTo>
                <a:cubicBezTo>
                  <a:pt x="11551" y="6729"/>
                  <a:pt x="11327" y="6617"/>
                  <a:pt x="11253" y="6545"/>
                </a:cubicBezTo>
                <a:cubicBezTo>
                  <a:pt x="11238" y="6530"/>
                  <a:pt x="11200" y="6512"/>
                  <a:pt x="11174" y="6495"/>
                </a:cubicBezTo>
                <a:cubicBezTo>
                  <a:pt x="11137" y="6470"/>
                  <a:pt x="11106" y="6448"/>
                  <a:pt x="11050" y="6422"/>
                </a:cubicBezTo>
                <a:cubicBezTo>
                  <a:pt x="10965" y="6382"/>
                  <a:pt x="10868" y="6344"/>
                  <a:pt x="10775" y="6318"/>
                </a:cubicBezTo>
                <a:cubicBezTo>
                  <a:pt x="10740" y="6309"/>
                  <a:pt x="10723" y="6298"/>
                  <a:pt x="10688" y="6287"/>
                </a:cubicBezTo>
                <a:cubicBezTo>
                  <a:pt x="10534" y="6242"/>
                  <a:pt x="10414" y="6198"/>
                  <a:pt x="10342" y="6163"/>
                </a:cubicBezTo>
                <a:cubicBezTo>
                  <a:pt x="10332" y="6158"/>
                  <a:pt x="10302" y="6150"/>
                  <a:pt x="10295" y="6146"/>
                </a:cubicBezTo>
                <a:cubicBezTo>
                  <a:pt x="10263" y="6127"/>
                  <a:pt x="10233" y="6115"/>
                  <a:pt x="10199" y="6107"/>
                </a:cubicBezTo>
                <a:cubicBezTo>
                  <a:pt x="10191" y="6105"/>
                  <a:pt x="10187" y="6102"/>
                  <a:pt x="10178" y="6101"/>
                </a:cubicBezTo>
                <a:cubicBezTo>
                  <a:pt x="10151" y="6097"/>
                  <a:pt x="10114" y="6100"/>
                  <a:pt x="10079" y="6102"/>
                </a:cubicBezTo>
                <a:cubicBezTo>
                  <a:pt x="10056" y="6104"/>
                  <a:pt x="10032" y="6105"/>
                  <a:pt x="10005" y="6109"/>
                </a:cubicBezTo>
                <a:cubicBezTo>
                  <a:pt x="9872" y="6130"/>
                  <a:pt x="9679" y="6183"/>
                  <a:pt x="9338" y="6285"/>
                </a:cubicBezTo>
                <a:cubicBezTo>
                  <a:pt x="9208" y="6324"/>
                  <a:pt x="9071" y="6359"/>
                  <a:pt x="8957" y="6385"/>
                </a:cubicBezTo>
                <a:cubicBezTo>
                  <a:pt x="8956" y="6385"/>
                  <a:pt x="8955" y="6385"/>
                  <a:pt x="8954" y="6385"/>
                </a:cubicBezTo>
                <a:cubicBezTo>
                  <a:pt x="8841" y="6410"/>
                  <a:pt x="8751" y="6427"/>
                  <a:pt x="8708" y="6427"/>
                </a:cubicBezTo>
                <a:cubicBezTo>
                  <a:pt x="8405" y="6427"/>
                  <a:pt x="7927" y="6860"/>
                  <a:pt x="7823" y="7232"/>
                </a:cubicBezTo>
                <a:cubicBezTo>
                  <a:pt x="7795" y="7333"/>
                  <a:pt x="7728" y="7434"/>
                  <a:pt x="7675" y="7455"/>
                </a:cubicBezTo>
                <a:cubicBezTo>
                  <a:pt x="7625" y="7475"/>
                  <a:pt x="7578" y="7503"/>
                  <a:pt x="7536" y="7537"/>
                </a:cubicBezTo>
                <a:cubicBezTo>
                  <a:pt x="7533" y="7539"/>
                  <a:pt x="7532" y="7542"/>
                  <a:pt x="7529" y="7544"/>
                </a:cubicBezTo>
                <a:cubicBezTo>
                  <a:pt x="7404" y="7646"/>
                  <a:pt x="7318" y="7799"/>
                  <a:pt x="7318" y="7944"/>
                </a:cubicBezTo>
                <a:cubicBezTo>
                  <a:pt x="7318" y="8056"/>
                  <a:pt x="7295" y="8162"/>
                  <a:pt x="7268" y="8180"/>
                </a:cubicBezTo>
                <a:cubicBezTo>
                  <a:pt x="7240" y="8198"/>
                  <a:pt x="7099" y="8134"/>
                  <a:pt x="6955" y="8038"/>
                </a:cubicBezTo>
                <a:lnTo>
                  <a:pt x="6694" y="7865"/>
                </a:lnTo>
                <a:lnTo>
                  <a:pt x="6852" y="7734"/>
                </a:lnTo>
                <a:cubicBezTo>
                  <a:pt x="6939" y="7663"/>
                  <a:pt x="7011" y="7579"/>
                  <a:pt x="7011" y="7547"/>
                </a:cubicBezTo>
                <a:cubicBezTo>
                  <a:pt x="7011" y="7531"/>
                  <a:pt x="7040" y="7497"/>
                  <a:pt x="7089" y="7455"/>
                </a:cubicBezTo>
                <a:cubicBezTo>
                  <a:pt x="7129" y="7421"/>
                  <a:pt x="7189" y="7382"/>
                  <a:pt x="7248" y="7343"/>
                </a:cubicBezTo>
                <a:cubicBezTo>
                  <a:pt x="7260" y="7336"/>
                  <a:pt x="7267" y="7328"/>
                  <a:pt x="7279" y="7320"/>
                </a:cubicBezTo>
                <a:cubicBezTo>
                  <a:pt x="7281" y="7319"/>
                  <a:pt x="7281" y="7319"/>
                  <a:pt x="7283" y="7317"/>
                </a:cubicBezTo>
                <a:cubicBezTo>
                  <a:pt x="7465" y="7203"/>
                  <a:pt x="7524" y="7124"/>
                  <a:pt x="7536" y="7012"/>
                </a:cubicBezTo>
                <a:cubicBezTo>
                  <a:pt x="7536" y="7003"/>
                  <a:pt x="7537" y="6997"/>
                  <a:pt x="7536" y="6988"/>
                </a:cubicBezTo>
                <a:cubicBezTo>
                  <a:pt x="7527" y="6922"/>
                  <a:pt x="7548" y="6866"/>
                  <a:pt x="7586" y="6813"/>
                </a:cubicBezTo>
                <a:cubicBezTo>
                  <a:pt x="7611" y="6778"/>
                  <a:pt x="7638" y="6744"/>
                  <a:pt x="7685" y="6712"/>
                </a:cubicBezTo>
                <a:cubicBezTo>
                  <a:pt x="7778" y="6648"/>
                  <a:pt x="7855" y="6547"/>
                  <a:pt x="7855" y="6488"/>
                </a:cubicBezTo>
                <a:cubicBezTo>
                  <a:pt x="7855" y="6433"/>
                  <a:pt x="7910" y="6371"/>
                  <a:pt x="7977" y="6342"/>
                </a:cubicBezTo>
                <a:cubicBezTo>
                  <a:pt x="7981" y="6339"/>
                  <a:pt x="7982" y="6336"/>
                  <a:pt x="7986" y="6333"/>
                </a:cubicBezTo>
                <a:cubicBezTo>
                  <a:pt x="7998" y="6329"/>
                  <a:pt x="8000" y="6318"/>
                  <a:pt x="8010" y="6312"/>
                </a:cubicBezTo>
                <a:cubicBezTo>
                  <a:pt x="8052" y="6289"/>
                  <a:pt x="8067" y="6265"/>
                  <a:pt x="8087" y="6241"/>
                </a:cubicBezTo>
                <a:cubicBezTo>
                  <a:pt x="8104" y="6199"/>
                  <a:pt x="8108" y="6145"/>
                  <a:pt x="8103" y="6067"/>
                </a:cubicBezTo>
                <a:cubicBezTo>
                  <a:pt x="8098" y="5988"/>
                  <a:pt x="8079" y="5915"/>
                  <a:pt x="8053" y="5843"/>
                </a:cubicBezTo>
                <a:cubicBezTo>
                  <a:pt x="8047" y="5829"/>
                  <a:pt x="8045" y="5812"/>
                  <a:pt x="8039" y="5798"/>
                </a:cubicBezTo>
                <a:cubicBezTo>
                  <a:pt x="7939" y="5565"/>
                  <a:pt x="7724" y="5369"/>
                  <a:pt x="7375" y="5195"/>
                </a:cubicBezTo>
                <a:cubicBezTo>
                  <a:pt x="6874" y="4944"/>
                  <a:pt x="6568" y="4877"/>
                  <a:pt x="6227" y="4940"/>
                </a:cubicBezTo>
                <a:cubicBezTo>
                  <a:pt x="6164" y="4952"/>
                  <a:pt x="6115" y="4954"/>
                  <a:pt x="6067" y="4956"/>
                </a:cubicBezTo>
                <a:cubicBezTo>
                  <a:pt x="6010" y="4960"/>
                  <a:pt x="5965" y="4956"/>
                  <a:pt x="5934" y="4943"/>
                </a:cubicBezTo>
                <a:cubicBezTo>
                  <a:pt x="5927" y="4941"/>
                  <a:pt x="5914" y="4941"/>
                  <a:pt x="5908" y="4938"/>
                </a:cubicBezTo>
                <a:cubicBezTo>
                  <a:pt x="5908" y="4937"/>
                  <a:pt x="5906" y="4938"/>
                  <a:pt x="5906" y="4938"/>
                </a:cubicBezTo>
                <a:cubicBezTo>
                  <a:pt x="5878" y="4920"/>
                  <a:pt x="5828" y="4907"/>
                  <a:pt x="5767" y="4899"/>
                </a:cubicBezTo>
                <a:cubicBezTo>
                  <a:pt x="5708" y="4891"/>
                  <a:pt x="5637" y="4889"/>
                  <a:pt x="5563" y="4891"/>
                </a:cubicBezTo>
                <a:cubicBezTo>
                  <a:pt x="5559" y="4891"/>
                  <a:pt x="5556" y="4890"/>
                  <a:pt x="5551" y="4891"/>
                </a:cubicBezTo>
                <a:close/>
                <a:moveTo>
                  <a:pt x="8686" y="8776"/>
                </a:moveTo>
                <a:cubicBezTo>
                  <a:pt x="8707" y="8781"/>
                  <a:pt x="8726" y="8799"/>
                  <a:pt x="8744" y="8830"/>
                </a:cubicBezTo>
                <a:cubicBezTo>
                  <a:pt x="8772" y="8878"/>
                  <a:pt x="8756" y="8941"/>
                  <a:pt x="8710" y="8971"/>
                </a:cubicBezTo>
                <a:cubicBezTo>
                  <a:pt x="8649" y="9011"/>
                  <a:pt x="8613" y="9001"/>
                  <a:pt x="8576" y="8939"/>
                </a:cubicBezTo>
                <a:cubicBezTo>
                  <a:pt x="8548" y="8891"/>
                  <a:pt x="8564" y="8827"/>
                  <a:pt x="8610" y="8797"/>
                </a:cubicBezTo>
                <a:cubicBezTo>
                  <a:pt x="8641" y="8777"/>
                  <a:pt x="8664" y="8771"/>
                  <a:pt x="8686" y="8776"/>
                </a:cubicBezTo>
                <a:close/>
                <a:moveTo>
                  <a:pt x="19859" y="8829"/>
                </a:moveTo>
                <a:cubicBezTo>
                  <a:pt x="19839" y="8829"/>
                  <a:pt x="19803" y="8839"/>
                  <a:pt x="19753" y="8856"/>
                </a:cubicBezTo>
                <a:cubicBezTo>
                  <a:pt x="19664" y="8887"/>
                  <a:pt x="19600" y="8934"/>
                  <a:pt x="19610" y="8961"/>
                </a:cubicBezTo>
                <a:cubicBezTo>
                  <a:pt x="19621" y="8987"/>
                  <a:pt x="19544" y="9037"/>
                  <a:pt x="19442" y="9071"/>
                </a:cubicBezTo>
                <a:cubicBezTo>
                  <a:pt x="19312" y="9114"/>
                  <a:pt x="19146" y="9274"/>
                  <a:pt x="19046" y="9414"/>
                </a:cubicBezTo>
                <a:cubicBezTo>
                  <a:pt x="19023" y="9458"/>
                  <a:pt x="18993" y="9497"/>
                  <a:pt x="18977" y="9546"/>
                </a:cubicBezTo>
                <a:cubicBezTo>
                  <a:pt x="18967" y="9579"/>
                  <a:pt x="18957" y="9612"/>
                  <a:pt x="18977" y="9624"/>
                </a:cubicBezTo>
                <a:cubicBezTo>
                  <a:pt x="19017" y="9651"/>
                  <a:pt x="19016" y="9706"/>
                  <a:pt x="18972" y="9759"/>
                </a:cubicBezTo>
                <a:cubicBezTo>
                  <a:pt x="18888" y="9862"/>
                  <a:pt x="18999" y="10410"/>
                  <a:pt x="19149" y="10634"/>
                </a:cubicBezTo>
                <a:cubicBezTo>
                  <a:pt x="19313" y="10878"/>
                  <a:pt x="19601" y="11137"/>
                  <a:pt x="19809" y="11227"/>
                </a:cubicBezTo>
                <a:cubicBezTo>
                  <a:pt x="19921" y="11275"/>
                  <a:pt x="20185" y="11326"/>
                  <a:pt x="20396" y="11341"/>
                </a:cubicBezTo>
                <a:cubicBezTo>
                  <a:pt x="20752" y="11365"/>
                  <a:pt x="20781" y="11378"/>
                  <a:pt x="20813" y="11516"/>
                </a:cubicBezTo>
                <a:lnTo>
                  <a:pt x="20848" y="11665"/>
                </a:lnTo>
                <a:lnTo>
                  <a:pt x="20873" y="11516"/>
                </a:lnTo>
                <a:cubicBezTo>
                  <a:pt x="20887" y="11434"/>
                  <a:pt x="20930" y="11322"/>
                  <a:pt x="20968" y="11268"/>
                </a:cubicBezTo>
                <a:cubicBezTo>
                  <a:pt x="21099" y="11080"/>
                  <a:pt x="21506" y="10050"/>
                  <a:pt x="21554" y="9789"/>
                </a:cubicBezTo>
                <a:cubicBezTo>
                  <a:pt x="21563" y="9741"/>
                  <a:pt x="21568" y="9707"/>
                  <a:pt x="21571" y="9672"/>
                </a:cubicBezTo>
                <a:cubicBezTo>
                  <a:pt x="21570" y="9653"/>
                  <a:pt x="21570" y="9625"/>
                  <a:pt x="21568" y="9609"/>
                </a:cubicBezTo>
                <a:cubicBezTo>
                  <a:pt x="21559" y="9505"/>
                  <a:pt x="21493" y="9440"/>
                  <a:pt x="21285" y="9269"/>
                </a:cubicBezTo>
                <a:cubicBezTo>
                  <a:pt x="20830" y="8897"/>
                  <a:pt x="20664" y="8835"/>
                  <a:pt x="20267" y="8900"/>
                </a:cubicBezTo>
                <a:cubicBezTo>
                  <a:pt x="19931" y="8955"/>
                  <a:pt x="19784" y="8938"/>
                  <a:pt x="19866" y="8852"/>
                </a:cubicBezTo>
                <a:cubicBezTo>
                  <a:pt x="19881" y="8836"/>
                  <a:pt x="19879" y="8828"/>
                  <a:pt x="19859" y="8829"/>
                </a:cubicBezTo>
                <a:close/>
                <a:moveTo>
                  <a:pt x="7231" y="9880"/>
                </a:moveTo>
                <a:cubicBezTo>
                  <a:pt x="7262" y="9868"/>
                  <a:pt x="7386" y="9909"/>
                  <a:pt x="7505" y="9970"/>
                </a:cubicBezTo>
                <a:cubicBezTo>
                  <a:pt x="7661" y="10051"/>
                  <a:pt x="7706" y="10108"/>
                  <a:pt x="7670" y="10178"/>
                </a:cubicBezTo>
                <a:cubicBezTo>
                  <a:pt x="7643" y="10231"/>
                  <a:pt x="7519" y="10353"/>
                  <a:pt x="7396" y="10449"/>
                </a:cubicBezTo>
                <a:cubicBezTo>
                  <a:pt x="7204" y="10598"/>
                  <a:pt x="7168" y="10609"/>
                  <a:pt x="7124" y="10534"/>
                </a:cubicBezTo>
                <a:cubicBezTo>
                  <a:pt x="7063" y="10432"/>
                  <a:pt x="7147" y="9914"/>
                  <a:pt x="7231" y="9880"/>
                </a:cubicBezTo>
                <a:close/>
                <a:moveTo>
                  <a:pt x="15617" y="12120"/>
                </a:moveTo>
                <a:cubicBezTo>
                  <a:pt x="15604" y="12128"/>
                  <a:pt x="15592" y="12130"/>
                  <a:pt x="15568" y="12150"/>
                </a:cubicBezTo>
                <a:cubicBezTo>
                  <a:pt x="15549" y="12171"/>
                  <a:pt x="15525" y="12189"/>
                  <a:pt x="15525" y="12214"/>
                </a:cubicBezTo>
                <a:cubicBezTo>
                  <a:pt x="15525" y="12317"/>
                  <a:pt x="15577" y="12302"/>
                  <a:pt x="15624" y="12186"/>
                </a:cubicBezTo>
                <a:cubicBezTo>
                  <a:pt x="15640" y="12147"/>
                  <a:pt x="15634" y="12126"/>
                  <a:pt x="15617" y="12120"/>
                </a:cubicBezTo>
                <a:close/>
                <a:moveTo>
                  <a:pt x="19092" y="13670"/>
                </a:moveTo>
                <a:cubicBezTo>
                  <a:pt x="19200" y="13657"/>
                  <a:pt x="19238" y="13673"/>
                  <a:pt x="19215" y="13725"/>
                </a:cubicBezTo>
                <a:cubicBezTo>
                  <a:pt x="19197" y="13766"/>
                  <a:pt x="19166" y="13883"/>
                  <a:pt x="19148" y="13986"/>
                </a:cubicBezTo>
                <a:cubicBezTo>
                  <a:pt x="19129" y="14088"/>
                  <a:pt x="19092" y="14181"/>
                  <a:pt x="19065" y="14192"/>
                </a:cubicBezTo>
                <a:cubicBezTo>
                  <a:pt x="19038" y="14202"/>
                  <a:pt x="18898" y="14153"/>
                  <a:pt x="18754" y="14081"/>
                </a:cubicBezTo>
                <a:cubicBezTo>
                  <a:pt x="18610" y="14009"/>
                  <a:pt x="18386" y="13926"/>
                  <a:pt x="18255" y="13899"/>
                </a:cubicBezTo>
                <a:cubicBezTo>
                  <a:pt x="18125" y="13871"/>
                  <a:pt x="18018" y="13816"/>
                  <a:pt x="18018" y="13775"/>
                </a:cubicBezTo>
                <a:cubicBezTo>
                  <a:pt x="18018" y="13718"/>
                  <a:pt x="18124" y="13699"/>
                  <a:pt x="18478" y="13695"/>
                </a:cubicBezTo>
                <a:cubicBezTo>
                  <a:pt x="18731" y="13693"/>
                  <a:pt x="19008" y="13681"/>
                  <a:pt x="19092" y="13670"/>
                </a:cubicBezTo>
                <a:close/>
                <a:moveTo>
                  <a:pt x="14380" y="14575"/>
                </a:moveTo>
                <a:lnTo>
                  <a:pt x="14703" y="14648"/>
                </a:lnTo>
                <a:cubicBezTo>
                  <a:pt x="14881" y="14689"/>
                  <a:pt x="15251" y="14736"/>
                  <a:pt x="15525" y="14752"/>
                </a:cubicBezTo>
                <a:cubicBezTo>
                  <a:pt x="15821" y="14768"/>
                  <a:pt x="16060" y="14809"/>
                  <a:pt x="16112" y="14852"/>
                </a:cubicBezTo>
                <a:cubicBezTo>
                  <a:pt x="16221" y="14940"/>
                  <a:pt x="16115" y="15226"/>
                  <a:pt x="15899" y="15423"/>
                </a:cubicBezTo>
                <a:cubicBezTo>
                  <a:pt x="15672" y="15630"/>
                  <a:pt x="15515" y="15900"/>
                  <a:pt x="15602" y="15935"/>
                </a:cubicBezTo>
                <a:cubicBezTo>
                  <a:pt x="15644" y="15951"/>
                  <a:pt x="15678" y="16008"/>
                  <a:pt x="15678" y="16061"/>
                </a:cubicBezTo>
                <a:cubicBezTo>
                  <a:pt x="15678" y="16115"/>
                  <a:pt x="15748" y="16197"/>
                  <a:pt x="15832" y="16243"/>
                </a:cubicBezTo>
                <a:cubicBezTo>
                  <a:pt x="16026" y="16351"/>
                  <a:pt x="16025" y="16458"/>
                  <a:pt x="15822" y="17098"/>
                </a:cubicBezTo>
                <a:lnTo>
                  <a:pt x="15657" y="17616"/>
                </a:lnTo>
                <a:lnTo>
                  <a:pt x="15812" y="17693"/>
                </a:lnTo>
                <a:cubicBezTo>
                  <a:pt x="15897" y="17736"/>
                  <a:pt x="16024" y="17794"/>
                  <a:pt x="16094" y="17821"/>
                </a:cubicBezTo>
                <a:cubicBezTo>
                  <a:pt x="16189" y="17858"/>
                  <a:pt x="16229" y="17974"/>
                  <a:pt x="16261" y="18292"/>
                </a:cubicBezTo>
                <a:cubicBezTo>
                  <a:pt x="16284" y="18524"/>
                  <a:pt x="16371" y="18911"/>
                  <a:pt x="16453" y="19151"/>
                </a:cubicBezTo>
                <a:lnTo>
                  <a:pt x="16603" y="19586"/>
                </a:lnTo>
                <a:lnTo>
                  <a:pt x="16256" y="19863"/>
                </a:lnTo>
                <a:cubicBezTo>
                  <a:pt x="16065" y="20015"/>
                  <a:pt x="15909" y="20180"/>
                  <a:pt x="15909" y="20230"/>
                </a:cubicBezTo>
                <a:cubicBezTo>
                  <a:pt x="15909" y="20342"/>
                  <a:pt x="15709" y="20423"/>
                  <a:pt x="15514" y="20390"/>
                </a:cubicBezTo>
                <a:cubicBezTo>
                  <a:pt x="15420" y="20374"/>
                  <a:pt x="15372" y="20392"/>
                  <a:pt x="15372" y="20443"/>
                </a:cubicBezTo>
                <a:cubicBezTo>
                  <a:pt x="15372" y="20544"/>
                  <a:pt x="15227" y="20602"/>
                  <a:pt x="15183" y="20518"/>
                </a:cubicBezTo>
                <a:cubicBezTo>
                  <a:pt x="15164" y="20482"/>
                  <a:pt x="15138" y="20388"/>
                  <a:pt x="15125" y="20310"/>
                </a:cubicBezTo>
                <a:cubicBezTo>
                  <a:pt x="15107" y="20196"/>
                  <a:pt x="15043" y="20151"/>
                  <a:pt x="14797" y="20086"/>
                </a:cubicBezTo>
                <a:cubicBezTo>
                  <a:pt x="14325" y="19962"/>
                  <a:pt x="13993" y="19826"/>
                  <a:pt x="13619" y="19604"/>
                </a:cubicBezTo>
                <a:lnTo>
                  <a:pt x="13276" y="19400"/>
                </a:lnTo>
                <a:lnTo>
                  <a:pt x="13375" y="17866"/>
                </a:lnTo>
                <a:cubicBezTo>
                  <a:pt x="13429" y="17022"/>
                  <a:pt x="13485" y="16059"/>
                  <a:pt x="13498" y="15725"/>
                </a:cubicBezTo>
                <a:lnTo>
                  <a:pt x="13522" y="15117"/>
                </a:lnTo>
                <a:lnTo>
                  <a:pt x="13950" y="14845"/>
                </a:lnTo>
                <a:lnTo>
                  <a:pt x="14380" y="14575"/>
                </a:lnTo>
                <a:close/>
                <a:moveTo>
                  <a:pt x="5539" y="14578"/>
                </a:moveTo>
                <a:cubicBezTo>
                  <a:pt x="5621" y="14609"/>
                  <a:pt x="5721" y="14935"/>
                  <a:pt x="5853" y="15563"/>
                </a:cubicBezTo>
                <a:cubicBezTo>
                  <a:pt x="5941" y="15985"/>
                  <a:pt x="6118" y="16588"/>
                  <a:pt x="6248" y="16902"/>
                </a:cubicBezTo>
                <a:cubicBezTo>
                  <a:pt x="6385" y="17234"/>
                  <a:pt x="6516" y="17707"/>
                  <a:pt x="6558" y="18032"/>
                </a:cubicBezTo>
                <a:cubicBezTo>
                  <a:pt x="6598" y="18339"/>
                  <a:pt x="6665" y="18647"/>
                  <a:pt x="6707" y="18717"/>
                </a:cubicBezTo>
                <a:cubicBezTo>
                  <a:pt x="6748" y="18788"/>
                  <a:pt x="6781" y="19046"/>
                  <a:pt x="6781" y="19290"/>
                </a:cubicBezTo>
                <a:cubicBezTo>
                  <a:pt x="6781" y="19665"/>
                  <a:pt x="6749" y="19774"/>
                  <a:pt x="6591" y="19976"/>
                </a:cubicBezTo>
                <a:cubicBezTo>
                  <a:pt x="6487" y="20109"/>
                  <a:pt x="6409" y="20281"/>
                  <a:pt x="6418" y="20360"/>
                </a:cubicBezTo>
                <a:lnTo>
                  <a:pt x="6435" y="20502"/>
                </a:lnTo>
                <a:lnTo>
                  <a:pt x="5841" y="20516"/>
                </a:lnTo>
                <a:cubicBezTo>
                  <a:pt x="5253" y="20530"/>
                  <a:pt x="5244" y="20529"/>
                  <a:pt x="5164" y="20393"/>
                </a:cubicBezTo>
                <a:cubicBezTo>
                  <a:pt x="5120" y="20317"/>
                  <a:pt x="5072" y="19865"/>
                  <a:pt x="5057" y="19387"/>
                </a:cubicBezTo>
                <a:cubicBezTo>
                  <a:pt x="5043" y="18908"/>
                  <a:pt x="5006" y="18215"/>
                  <a:pt x="4977" y="17846"/>
                </a:cubicBezTo>
                <a:cubicBezTo>
                  <a:pt x="4946" y="17435"/>
                  <a:pt x="4958" y="17070"/>
                  <a:pt x="5007" y="16902"/>
                </a:cubicBezTo>
                <a:cubicBezTo>
                  <a:pt x="5202" y="16244"/>
                  <a:pt x="5245" y="16043"/>
                  <a:pt x="5326" y="15364"/>
                </a:cubicBezTo>
                <a:cubicBezTo>
                  <a:pt x="5392" y="14810"/>
                  <a:pt x="5456" y="14547"/>
                  <a:pt x="5539" y="14578"/>
                </a:cubicBezTo>
                <a:close/>
                <a:moveTo>
                  <a:pt x="7816" y="15240"/>
                </a:moveTo>
                <a:lnTo>
                  <a:pt x="8039" y="15240"/>
                </a:lnTo>
                <a:lnTo>
                  <a:pt x="8262" y="15240"/>
                </a:lnTo>
                <a:lnTo>
                  <a:pt x="8441" y="15933"/>
                </a:lnTo>
                <a:cubicBezTo>
                  <a:pt x="8659" y="16773"/>
                  <a:pt x="8667" y="16790"/>
                  <a:pt x="8857" y="16829"/>
                </a:cubicBezTo>
                <a:cubicBezTo>
                  <a:pt x="9095" y="16878"/>
                  <a:pt x="9211" y="17045"/>
                  <a:pt x="9302" y="17473"/>
                </a:cubicBezTo>
                <a:cubicBezTo>
                  <a:pt x="9307" y="17494"/>
                  <a:pt x="9308" y="17497"/>
                  <a:pt x="9312" y="17517"/>
                </a:cubicBezTo>
                <a:cubicBezTo>
                  <a:pt x="9382" y="17608"/>
                  <a:pt x="9472" y="17797"/>
                  <a:pt x="9589" y="18095"/>
                </a:cubicBezTo>
                <a:cubicBezTo>
                  <a:pt x="9725" y="18436"/>
                  <a:pt x="9901" y="18877"/>
                  <a:pt x="9981" y="19073"/>
                </a:cubicBezTo>
                <a:lnTo>
                  <a:pt x="10126" y="19430"/>
                </a:lnTo>
                <a:lnTo>
                  <a:pt x="9945" y="19582"/>
                </a:lnTo>
                <a:cubicBezTo>
                  <a:pt x="9791" y="19709"/>
                  <a:pt x="9661" y="19752"/>
                  <a:pt x="9561" y="19717"/>
                </a:cubicBezTo>
                <a:lnTo>
                  <a:pt x="9410" y="19732"/>
                </a:lnTo>
                <a:cubicBezTo>
                  <a:pt x="9252" y="19749"/>
                  <a:pt x="9061" y="19841"/>
                  <a:pt x="8823" y="20013"/>
                </a:cubicBezTo>
                <a:cubicBezTo>
                  <a:pt x="8628" y="20154"/>
                  <a:pt x="8469" y="20290"/>
                  <a:pt x="8469" y="20316"/>
                </a:cubicBezTo>
                <a:cubicBezTo>
                  <a:pt x="8469" y="20342"/>
                  <a:pt x="8406" y="20401"/>
                  <a:pt x="8327" y="20447"/>
                </a:cubicBezTo>
                <a:cubicBezTo>
                  <a:pt x="8208" y="20517"/>
                  <a:pt x="8169" y="20518"/>
                  <a:pt x="8096" y="20461"/>
                </a:cubicBezTo>
                <a:cubicBezTo>
                  <a:pt x="8029" y="20410"/>
                  <a:pt x="8054" y="20310"/>
                  <a:pt x="8200" y="20040"/>
                </a:cubicBezTo>
                <a:cubicBezTo>
                  <a:pt x="8430" y="19614"/>
                  <a:pt x="8434" y="19554"/>
                  <a:pt x="8246" y="19115"/>
                </a:cubicBezTo>
                <a:cubicBezTo>
                  <a:pt x="8144" y="18877"/>
                  <a:pt x="8118" y="18737"/>
                  <a:pt x="8166" y="18656"/>
                </a:cubicBezTo>
                <a:cubicBezTo>
                  <a:pt x="8241" y="18527"/>
                  <a:pt x="8167" y="17795"/>
                  <a:pt x="7977" y="16828"/>
                </a:cubicBezTo>
                <a:cubicBezTo>
                  <a:pt x="7913" y="16501"/>
                  <a:pt x="7850" y="16009"/>
                  <a:pt x="7837" y="15736"/>
                </a:cubicBezTo>
                <a:lnTo>
                  <a:pt x="7816" y="15240"/>
                </a:lnTo>
                <a:close/>
                <a:moveTo>
                  <a:pt x="19476" y="15818"/>
                </a:moveTo>
                <a:cubicBezTo>
                  <a:pt x="19594" y="15792"/>
                  <a:pt x="19751" y="16143"/>
                  <a:pt x="19795" y="16530"/>
                </a:cubicBezTo>
                <a:cubicBezTo>
                  <a:pt x="19825" y="16794"/>
                  <a:pt x="19806" y="16902"/>
                  <a:pt x="19718" y="16977"/>
                </a:cubicBezTo>
                <a:cubicBezTo>
                  <a:pt x="19604" y="17074"/>
                  <a:pt x="19600" y="17073"/>
                  <a:pt x="19513" y="16927"/>
                </a:cubicBezTo>
                <a:cubicBezTo>
                  <a:pt x="19461" y="16840"/>
                  <a:pt x="19429" y="16596"/>
                  <a:pt x="19418" y="16360"/>
                </a:cubicBezTo>
                <a:cubicBezTo>
                  <a:pt x="19411" y="16353"/>
                  <a:pt x="19402" y="16354"/>
                  <a:pt x="19396" y="16344"/>
                </a:cubicBezTo>
                <a:cubicBezTo>
                  <a:pt x="19346" y="16260"/>
                  <a:pt x="19365" y="16124"/>
                  <a:pt x="19418" y="16070"/>
                </a:cubicBezTo>
                <a:cubicBezTo>
                  <a:pt x="19425" y="15935"/>
                  <a:pt x="19443" y="15826"/>
                  <a:pt x="19476" y="15818"/>
                </a:cubicBezTo>
                <a:close/>
                <a:moveTo>
                  <a:pt x="11994" y="17067"/>
                </a:moveTo>
                <a:cubicBezTo>
                  <a:pt x="12036" y="17061"/>
                  <a:pt x="12079" y="17061"/>
                  <a:pt x="12111" y="17069"/>
                </a:cubicBezTo>
                <a:cubicBezTo>
                  <a:pt x="12202" y="17091"/>
                  <a:pt x="12225" y="17188"/>
                  <a:pt x="12224" y="17510"/>
                </a:cubicBezTo>
                <a:cubicBezTo>
                  <a:pt x="12223" y="17736"/>
                  <a:pt x="12283" y="18236"/>
                  <a:pt x="12354" y="18620"/>
                </a:cubicBezTo>
                <a:cubicBezTo>
                  <a:pt x="12426" y="19010"/>
                  <a:pt x="12455" y="19362"/>
                  <a:pt x="12421" y="19414"/>
                </a:cubicBezTo>
                <a:cubicBezTo>
                  <a:pt x="12387" y="19466"/>
                  <a:pt x="12367" y="19588"/>
                  <a:pt x="12375" y="19686"/>
                </a:cubicBezTo>
                <a:cubicBezTo>
                  <a:pt x="12380" y="19746"/>
                  <a:pt x="12369" y="19798"/>
                  <a:pt x="12347" y="19842"/>
                </a:cubicBezTo>
                <a:cubicBezTo>
                  <a:pt x="12334" y="19869"/>
                  <a:pt x="12310" y="19892"/>
                  <a:pt x="12280" y="19915"/>
                </a:cubicBezTo>
                <a:cubicBezTo>
                  <a:pt x="12275" y="19919"/>
                  <a:pt x="12275" y="19923"/>
                  <a:pt x="12270" y="19926"/>
                </a:cubicBezTo>
                <a:cubicBezTo>
                  <a:pt x="12269" y="19927"/>
                  <a:pt x="12270" y="19928"/>
                  <a:pt x="12270" y="19928"/>
                </a:cubicBezTo>
                <a:cubicBezTo>
                  <a:pt x="12269" y="19929"/>
                  <a:pt x="12269" y="19929"/>
                  <a:pt x="12268" y="19930"/>
                </a:cubicBezTo>
                <a:cubicBezTo>
                  <a:pt x="12187" y="19990"/>
                  <a:pt x="12160" y="20062"/>
                  <a:pt x="12191" y="20143"/>
                </a:cubicBezTo>
                <a:cubicBezTo>
                  <a:pt x="12239" y="20266"/>
                  <a:pt x="12146" y="20359"/>
                  <a:pt x="12043" y="20291"/>
                </a:cubicBezTo>
                <a:cubicBezTo>
                  <a:pt x="12013" y="20272"/>
                  <a:pt x="11913" y="20256"/>
                  <a:pt x="11820" y="20255"/>
                </a:cubicBezTo>
                <a:cubicBezTo>
                  <a:pt x="11703" y="20254"/>
                  <a:pt x="11657" y="20226"/>
                  <a:pt x="11673" y="20167"/>
                </a:cubicBezTo>
                <a:cubicBezTo>
                  <a:pt x="11706" y="20038"/>
                  <a:pt x="11542" y="19870"/>
                  <a:pt x="11414" y="19901"/>
                </a:cubicBezTo>
                <a:cubicBezTo>
                  <a:pt x="11344" y="19919"/>
                  <a:pt x="11235" y="19856"/>
                  <a:pt x="11112" y="19729"/>
                </a:cubicBezTo>
                <a:cubicBezTo>
                  <a:pt x="10961" y="19575"/>
                  <a:pt x="10903" y="19425"/>
                  <a:pt x="10846" y="19048"/>
                </a:cubicBezTo>
                <a:cubicBezTo>
                  <a:pt x="10736" y="18317"/>
                  <a:pt x="10747" y="17203"/>
                  <a:pt x="10865" y="17176"/>
                </a:cubicBezTo>
                <a:cubicBezTo>
                  <a:pt x="10917" y="17164"/>
                  <a:pt x="11194" y="17147"/>
                  <a:pt x="11477" y="17140"/>
                </a:cubicBezTo>
                <a:lnTo>
                  <a:pt x="11863" y="17129"/>
                </a:lnTo>
                <a:cubicBezTo>
                  <a:pt x="11869" y="17121"/>
                  <a:pt x="11874" y="17105"/>
                  <a:pt x="11881" y="17101"/>
                </a:cubicBezTo>
                <a:cubicBezTo>
                  <a:pt x="11913" y="17084"/>
                  <a:pt x="11952" y="17073"/>
                  <a:pt x="11994" y="17067"/>
                </a:cubicBezTo>
                <a:close/>
                <a:moveTo>
                  <a:pt x="17429" y="17756"/>
                </a:moveTo>
                <a:cubicBezTo>
                  <a:pt x="17442" y="17761"/>
                  <a:pt x="17458" y="17772"/>
                  <a:pt x="17474" y="17789"/>
                </a:cubicBezTo>
                <a:cubicBezTo>
                  <a:pt x="17478" y="17789"/>
                  <a:pt x="17480" y="17786"/>
                  <a:pt x="17484" y="17787"/>
                </a:cubicBezTo>
                <a:cubicBezTo>
                  <a:pt x="17567" y="17795"/>
                  <a:pt x="17713" y="17801"/>
                  <a:pt x="17807" y="17800"/>
                </a:cubicBezTo>
                <a:cubicBezTo>
                  <a:pt x="18085" y="17795"/>
                  <a:pt x="18227" y="18002"/>
                  <a:pt x="18297" y="18507"/>
                </a:cubicBezTo>
                <a:cubicBezTo>
                  <a:pt x="18465" y="19728"/>
                  <a:pt x="18471" y="19645"/>
                  <a:pt x="18213" y="19805"/>
                </a:cubicBezTo>
                <a:cubicBezTo>
                  <a:pt x="18172" y="19831"/>
                  <a:pt x="18142" y="19838"/>
                  <a:pt x="18104" y="19857"/>
                </a:cubicBezTo>
                <a:cubicBezTo>
                  <a:pt x="18102" y="19861"/>
                  <a:pt x="18102" y="19873"/>
                  <a:pt x="18100" y="19875"/>
                </a:cubicBezTo>
                <a:cubicBezTo>
                  <a:pt x="18079" y="19897"/>
                  <a:pt x="18033" y="19910"/>
                  <a:pt x="17973" y="19919"/>
                </a:cubicBezTo>
                <a:cubicBezTo>
                  <a:pt x="17862" y="19959"/>
                  <a:pt x="17767" y="19977"/>
                  <a:pt x="17716" y="19944"/>
                </a:cubicBezTo>
                <a:cubicBezTo>
                  <a:pt x="17711" y="19941"/>
                  <a:pt x="17711" y="19925"/>
                  <a:pt x="17707" y="19920"/>
                </a:cubicBezTo>
                <a:cubicBezTo>
                  <a:pt x="17594" y="19910"/>
                  <a:pt x="17485" y="19889"/>
                  <a:pt x="17439" y="19853"/>
                </a:cubicBezTo>
                <a:cubicBezTo>
                  <a:pt x="17366" y="19797"/>
                  <a:pt x="17334" y="19508"/>
                  <a:pt x="17319" y="18788"/>
                </a:cubicBezTo>
                <a:cubicBezTo>
                  <a:pt x="17310" y="18371"/>
                  <a:pt x="17313" y="18104"/>
                  <a:pt x="17334" y="17942"/>
                </a:cubicBezTo>
                <a:cubicBezTo>
                  <a:pt x="17301" y="17874"/>
                  <a:pt x="17309" y="17822"/>
                  <a:pt x="17366" y="17800"/>
                </a:cubicBezTo>
                <a:cubicBezTo>
                  <a:pt x="17382" y="17762"/>
                  <a:pt x="17403" y="17747"/>
                  <a:pt x="17429" y="17756"/>
                </a:cubicBezTo>
                <a:close/>
                <a:moveTo>
                  <a:pt x="15540" y="20043"/>
                </a:moveTo>
                <a:cubicBezTo>
                  <a:pt x="15480" y="20046"/>
                  <a:pt x="15415" y="20072"/>
                  <a:pt x="15391" y="20118"/>
                </a:cubicBezTo>
                <a:cubicBezTo>
                  <a:pt x="15373" y="20153"/>
                  <a:pt x="15423" y="20180"/>
                  <a:pt x="15507" y="20180"/>
                </a:cubicBezTo>
                <a:cubicBezTo>
                  <a:pt x="15588" y="20180"/>
                  <a:pt x="15652" y="20146"/>
                  <a:pt x="15652" y="20104"/>
                </a:cubicBezTo>
                <a:cubicBezTo>
                  <a:pt x="15652" y="20059"/>
                  <a:pt x="15599" y="20039"/>
                  <a:pt x="15540" y="20043"/>
                </a:cubicBezTo>
                <a:close/>
                <a:moveTo>
                  <a:pt x="385" y="20398"/>
                </a:moveTo>
                <a:cubicBezTo>
                  <a:pt x="375" y="20395"/>
                  <a:pt x="355" y="20402"/>
                  <a:pt x="340" y="20403"/>
                </a:cubicBezTo>
                <a:cubicBezTo>
                  <a:pt x="325" y="20412"/>
                  <a:pt x="311" y="20414"/>
                  <a:pt x="298" y="20427"/>
                </a:cubicBezTo>
                <a:cubicBezTo>
                  <a:pt x="272" y="20455"/>
                  <a:pt x="288" y="20477"/>
                  <a:pt x="332" y="20477"/>
                </a:cubicBezTo>
                <a:cubicBezTo>
                  <a:pt x="369" y="20477"/>
                  <a:pt x="394" y="20461"/>
                  <a:pt x="404" y="20440"/>
                </a:cubicBezTo>
                <a:cubicBezTo>
                  <a:pt x="407" y="20420"/>
                  <a:pt x="404" y="20403"/>
                  <a:pt x="385" y="20398"/>
                </a:cubicBezTo>
                <a:close/>
                <a:moveTo>
                  <a:pt x="9504" y="21490"/>
                </a:moveTo>
                <a:cubicBezTo>
                  <a:pt x="8402" y="21493"/>
                  <a:pt x="8376" y="21497"/>
                  <a:pt x="8890" y="21546"/>
                </a:cubicBezTo>
                <a:cubicBezTo>
                  <a:pt x="9185" y="21575"/>
                  <a:pt x="9600" y="21582"/>
                  <a:pt x="9811" y="21562"/>
                </a:cubicBezTo>
                <a:cubicBezTo>
                  <a:pt x="10022" y="21542"/>
                  <a:pt x="10298" y="21516"/>
                  <a:pt x="10425" y="21506"/>
                </a:cubicBezTo>
                <a:cubicBezTo>
                  <a:pt x="10551" y="21495"/>
                  <a:pt x="10137" y="21488"/>
                  <a:pt x="9504" y="21490"/>
                </a:cubicBez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402"/>
                                        </p:tgtEl>
                                        <p:attrNameLst>
                                          <p:attrName>style.visibility</p:attrName>
                                        </p:attrNameLst>
                                      </p:cBhvr>
                                      <p:to>
                                        <p:strVal val="visible"/>
                                      </p:to>
                                    </p:set>
                                    <p:anim calcmode="lin" valueType="num">
                                      <p:cBhvr>
                                        <p:cTn id="7" dur="1000" fill="hold"/>
                                        <p:tgtEl>
                                          <p:spTgt spid="402"/>
                                        </p:tgtEl>
                                        <p:attrNameLst>
                                          <p:attrName>ppt_x</p:attrName>
                                        </p:attrNameLst>
                                      </p:cBhvr>
                                      <p:tavLst>
                                        <p:tav tm="0">
                                          <p:val>
                                            <p:strVal val="0-#ppt_w/2"/>
                                          </p:val>
                                        </p:tav>
                                        <p:tav tm="100000">
                                          <p:val>
                                            <p:strVal val="#ppt_x"/>
                                          </p:val>
                                        </p:tav>
                                      </p:tavLst>
                                    </p:anim>
                                    <p:anim calcmode="lin" valueType="num">
                                      <p:cBhvr>
                                        <p:cTn id="8" dur="1000" fill="hold"/>
                                        <p:tgtEl>
                                          <p:spTgt spid="40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500"/>
                                  </p:stCondLst>
                                  <p:iterate type="el" backwards="0">
                                    <p:tmAbs val="0"/>
                                  </p:iterate>
                                  <p:childTnLst>
                                    <p:set>
                                      <p:cBhvr>
                                        <p:cTn id="11" fill="hold"/>
                                        <p:tgtEl>
                                          <p:spTgt spid="401"/>
                                        </p:tgtEl>
                                        <p:attrNameLst>
                                          <p:attrName>style.visibility</p:attrName>
                                        </p:attrNameLst>
                                      </p:cBhvr>
                                      <p:to>
                                        <p:strVal val="visible"/>
                                      </p:to>
                                    </p:set>
                                    <p:anim calcmode="lin" valueType="num">
                                      <p:cBhvr>
                                        <p:cTn id="12" dur="1000" fill="hold"/>
                                        <p:tgtEl>
                                          <p:spTgt spid="401"/>
                                        </p:tgtEl>
                                        <p:attrNameLst>
                                          <p:attrName>ppt_x</p:attrName>
                                        </p:attrNameLst>
                                      </p:cBhvr>
                                      <p:tavLst>
                                        <p:tav tm="0">
                                          <p:val>
                                            <p:strVal val="0-#ppt_w/2"/>
                                          </p:val>
                                        </p:tav>
                                        <p:tav tm="100000">
                                          <p:val>
                                            <p:strVal val="#ppt_x"/>
                                          </p:val>
                                        </p:tav>
                                      </p:tavLst>
                                    </p:anim>
                                    <p:anim calcmode="lin" valueType="num">
                                      <p:cBhvr>
                                        <p:cTn id="13" dur="1000" fill="hold"/>
                                        <p:tgtEl>
                                          <p:spTgt spid="401"/>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Class="entr" nodeType="afterEffect" presetSubtype="32" presetID="4" grpId="3" fill="hold">
                                  <p:stCondLst>
                                    <p:cond delay="0"/>
                                  </p:stCondLst>
                                  <p:iterate type="el" backwards="0">
                                    <p:tmAbs val="0"/>
                                  </p:iterate>
                                  <p:childTnLst>
                                    <p:set>
                                      <p:cBhvr>
                                        <p:cTn id="16" fill="hold"/>
                                        <p:tgtEl>
                                          <p:spTgt spid="398"/>
                                        </p:tgtEl>
                                        <p:attrNameLst>
                                          <p:attrName>style.visibility</p:attrName>
                                        </p:attrNameLst>
                                      </p:cBhvr>
                                      <p:to>
                                        <p:strVal val="visible"/>
                                      </p:to>
                                    </p:set>
                                    <p:animEffect filter="box(out)" transition="in">
                                      <p:cBhvr>
                                        <p:cTn id="17" dur="1000"/>
                                        <p:tgtEl>
                                          <p:spTgt spid="398"/>
                                        </p:tgtEl>
                                      </p:cBhvr>
                                    </p:animEffect>
                                  </p:childTnLst>
                                </p:cTn>
                              </p:par>
                            </p:childTnLst>
                          </p:cTn>
                        </p:par>
                        <p:par>
                          <p:cTn id="18" fill="hold">
                            <p:stCondLst>
                              <p:cond delay="3500"/>
                            </p:stCondLst>
                            <p:childTnLst>
                              <p:par>
                                <p:cTn id="19" presetClass="entr" nodeType="afterEffect" presetSubtype="32" presetID="4" grpId="4" fill="hold">
                                  <p:stCondLst>
                                    <p:cond delay="0"/>
                                  </p:stCondLst>
                                  <p:iterate type="el" backwards="0">
                                    <p:tmAbs val="0"/>
                                  </p:iterate>
                                  <p:childTnLst>
                                    <p:set>
                                      <p:cBhvr>
                                        <p:cTn id="20" fill="hold"/>
                                        <p:tgtEl>
                                          <p:spTgt spid="396"/>
                                        </p:tgtEl>
                                        <p:attrNameLst>
                                          <p:attrName>style.visibility</p:attrName>
                                        </p:attrNameLst>
                                      </p:cBhvr>
                                      <p:to>
                                        <p:strVal val="visible"/>
                                      </p:to>
                                    </p:set>
                                    <p:animEffect filter="box(out)" transition="in">
                                      <p:cBhvr>
                                        <p:cTn id="21" dur="1000"/>
                                        <p:tgtEl>
                                          <p:spTgt spid="396"/>
                                        </p:tgtEl>
                                      </p:cBhvr>
                                    </p:animEffect>
                                  </p:childTnLst>
                                </p:cTn>
                              </p:par>
                            </p:childTnLst>
                          </p:cTn>
                        </p:par>
                        <p:par>
                          <p:cTn id="22" fill="hold">
                            <p:stCondLst>
                              <p:cond delay="4500"/>
                            </p:stCondLst>
                            <p:childTnLst>
                              <p:par>
                                <p:cTn id="23" presetClass="entr" nodeType="afterEffect" presetSubtype="32" presetID="4" grpId="5" fill="hold">
                                  <p:stCondLst>
                                    <p:cond delay="0"/>
                                  </p:stCondLst>
                                  <p:iterate type="el" backwards="0">
                                    <p:tmAbs val="0"/>
                                  </p:iterate>
                                  <p:childTnLst>
                                    <p:set>
                                      <p:cBhvr>
                                        <p:cTn id="24" fill="hold"/>
                                        <p:tgtEl>
                                          <p:spTgt spid="395"/>
                                        </p:tgtEl>
                                        <p:attrNameLst>
                                          <p:attrName>style.visibility</p:attrName>
                                        </p:attrNameLst>
                                      </p:cBhvr>
                                      <p:to>
                                        <p:strVal val="visible"/>
                                      </p:to>
                                    </p:set>
                                    <p:animEffect filter="box(out)" transition="in">
                                      <p:cBhvr>
                                        <p:cTn id="25" dur="1000"/>
                                        <p:tgtEl>
                                          <p:spTgt spid="395"/>
                                        </p:tgtEl>
                                      </p:cBhvr>
                                    </p:animEffect>
                                  </p:childTnLst>
                                </p:cTn>
                              </p:par>
                            </p:childTnLst>
                          </p:cTn>
                        </p:par>
                        <p:par>
                          <p:cTn id="26" fill="hold">
                            <p:stCondLst>
                              <p:cond delay="5500"/>
                            </p:stCondLst>
                            <p:childTnLst>
                              <p:par>
                                <p:cTn id="27" presetClass="entr" nodeType="afterEffect" presetSubtype="32" presetID="4" grpId="6" fill="hold">
                                  <p:stCondLst>
                                    <p:cond delay="0"/>
                                  </p:stCondLst>
                                  <p:iterate type="el" backwards="0">
                                    <p:tmAbs val="0"/>
                                  </p:iterate>
                                  <p:childTnLst>
                                    <p:set>
                                      <p:cBhvr>
                                        <p:cTn id="28" fill="hold"/>
                                        <p:tgtEl>
                                          <p:spTgt spid="400"/>
                                        </p:tgtEl>
                                        <p:attrNameLst>
                                          <p:attrName>style.visibility</p:attrName>
                                        </p:attrNameLst>
                                      </p:cBhvr>
                                      <p:to>
                                        <p:strVal val="visible"/>
                                      </p:to>
                                    </p:set>
                                    <p:animEffect filter="box(out)" transition="in">
                                      <p:cBhvr>
                                        <p:cTn id="29" dur="1000"/>
                                        <p:tgtEl>
                                          <p:spTgt spid="400"/>
                                        </p:tgtEl>
                                      </p:cBhvr>
                                    </p:animEffect>
                                  </p:childTnLst>
                                </p:cTn>
                              </p:par>
                            </p:childTnLst>
                          </p:cTn>
                        </p:par>
                        <p:par>
                          <p:cTn id="30" fill="hold">
                            <p:stCondLst>
                              <p:cond delay="6500"/>
                            </p:stCondLst>
                            <p:childTnLst>
                              <p:par>
                                <p:cTn id="31" presetClass="entr" nodeType="afterEffect" presetSubtype="32" presetID="4" grpId="7" fill="hold">
                                  <p:stCondLst>
                                    <p:cond delay="0"/>
                                  </p:stCondLst>
                                  <p:iterate type="el" backwards="0">
                                    <p:tmAbs val="0"/>
                                  </p:iterate>
                                  <p:childTnLst>
                                    <p:set>
                                      <p:cBhvr>
                                        <p:cTn id="32" fill="hold"/>
                                        <p:tgtEl>
                                          <p:spTgt spid="397"/>
                                        </p:tgtEl>
                                        <p:attrNameLst>
                                          <p:attrName>style.visibility</p:attrName>
                                        </p:attrNameLst>
                                      </p:cBhvr>
                                      <p:to>
                                        <p:strVal val="visible"/>
                                      </p:to>
                                    </p:set>
                                    <p:animEffect filter="box(out)" transition="in">
                                      <p:cBhvr>
                                        <p:cTn id="33" dur="1000"/>
                                        <p:tgtEl>
                                          <p:spTgt spid="397"/>
                                        </p:tgtEl>
                                      </p:cBhvr>
                                    </p:animEffect>
                                  </p:childTnLst>
                                </p:cTn>
                              </p:par>
                            </p:childTnLst>
                          </p:cTn>
                        </p:par>
                        <p:par>
                          <p:cTn id="34" fill="hold">
                            <p:stCondLst>
                              <p:cond delay="7500"/>
                            </p:stCondLst>
                            <p:childTnLst>
                              <p:par>
                                <p:cTn id="35" presetClass="entr" nodeType="afterEffect" presetSubtype="32" presetID="4" grpId="8" fill="hold">
                                  <p:stCondLst>
                                    <p:cond delay="0"/>
                                  </p:stCondLst>
                                  <p:iterate type="el" backwards="0">
                                    <p:tmAbs val="0"/>
                                  </p:iterate>
                                  <p:childTnLst>
                                    <p:set>
                                      <p:cBhvr>
                                        <p:cTn id="36" fill="hold"/>
                                        <p:tgtEl>
                                          <p:spTgt spid="399"/>
                                        </p:tgtEl>
                                        <p:attrNameLst>
                                          <p:attrName>style.visibility</p:attrName>
                                        </p:attrNameLst>
                                      </p:cBhvr>
                                      <p:to>
                                        <p:strVal val="visible"/>
                                      </p:to>
                                    </p:set>
                                    <p:animEffect filter="box(out)" transition="in">
                                      <p:cBhvr>
                                        <p:cTn id="37"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6"/>
      <p:bldP build="whole" bldLvl="1" animBg="1" rev="0" advAuto="0" spid="398" grpId="3"/>
      <p:bldP build="whole" bldLvl="1" animBg="1" rev="0" advAuto="0" spid="396" grpId="4"/>
      <p:bldP build="whole" bldLvl="1" animBg="1" rev="0" advAuto="0" spid="401" grpId="2"/>
      <p:bldP build="whole" bldLvl="1" animBg="1" rev="0" advAuto="0" spid="402" grpId="1"/>
      <p:bldP build="whole" bldLvl="1" animBg="1" rev="0" advAuto="0" spid="397" grpId="7"/>
      <p:bldP build="whole" bldLvl="1" animBg="1" rev="0" advAuto="0" spid="395" grpId="5"/>
      <p:bldP build="whole" bldLvl="1" animBg="1" rev="0" advAuto="0" spid="399" grpId="8"/>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ementie…"/>
          <p:cNvSpPr txBox="1"/>
          <p:nvPr>
            <p:ph type="ctrTitle"/>
          </p:nvPr>
        </p:nvSpPr>
        <p:spPr>
          <a:xfrm>
            <a:off x="2574834" y="677598"/>
            <a:ext cx="19621501" cy="3439742"/>
          </a:xfrm>
          <a:prstGeom prst="rect">
            <a:avLst/>
          </a:prstGeom>
        </p:spPr>
        <p:txBody>
          <a:bodyPr anchor="ctr"/>
          <a:lstStyle/>
          <a:p>
            <a:pPr/>
            <a:r>
              <a:t>Dementie</a:t>
            </a:r>
          </a:p>
          <a:p>
            <a:pPr/>
            <a:r>
              <a:t>De financiële aspecten</a:t>
            </a:r>
          </a:p>
        </p:txBody>
      </p:sp>
      <p:sp>
        <p:nvSpPr>
          <p:cNvPr id="142" name="Een kostenplaatje"/>
          <p:cNvSpPr txBox="1"/>
          <p:nvPr>
            <p:ph type="subTitle" sz="quarter" idx="1"/>
          </p:nvPr>
        </p:nvSpPr>
        <p:spPr>
          <a:xfrm>
            <a:off x="2028224" y="10313483"/>
            <a:ext cx="19621501" cy="1587501"/>
          </a:xfrm>
          <a:prstGeom prst="rect">
            <a:avLst/>
          </a:prstGeom>
        </p:spPr>
        <p:txBody>
          <a:bodyPr/>
          <a:lstStyle>
            <a:lvl1pPr>
              <a:defRPr sz="6500"/>
            </a:lvl1pPr>
          </a:lstStyle>
          <a:p>
            <a:pPr/>
            <a:r>
              <a:t>Een kostenplaatje</a:t>
            </a:r>
          </a:p>
        </p:txBody>
      </p:sp>
      <p:grpSp>
        <p:nvGrpSpPr>
          <p:cNvPr id="145" name="Groepeer"/>
          <p:cNvGrpSpPr/>
          <p:nvPr/>
        </p:nvGrpSpPr>
        <p:grpSpPr>
          <a:xfrm>
            <a:off x="247257" y="12977352"/>
            <a:ext cx="23183434" cy="558801"/>
            <a:chOff x="0" y="0"/>
            <a:chExt cx="23183432" cy="558800"/>
          </a:xfrm>
        </p:grpSpPr>
        <p:sp>
          <p:nvSpPr>
            <p:cNvPr id="143" name="Joost Verstraeten"/>
            <p:cNvSpPr txBox="1"/>
            <p:nvPr/>
          </p:nvSpPr>
          <p:spPr>
            <a:xfrm>
              <a:off x="0" y="0"/>
              <a:ext cx="3057907"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000"/>
              </a:lvl1pPr>
            </a:lstStyle>
            <a:p>
              <a:pPr/>
              <a:r>
                <a:t>Joost Verstraeten</a:t>
              </a:r>
            </a:p>
          </p:txBody>
        </p:sp>
        <p:sp>
          <p:nvSpPr>
            <p:cNvPr id="144" name="april 2024"/>
            <p:cNvSpPr txBox="1"/>
            <p:nvPr/>
          </p:nvSpPr>
          <p:spPr>
            <a:xfrm>
              <a:off x="21375206" y="0"/>
              <a:ext cx="1808227"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5300"/>
                </a:spcBef>
                <a:defRPr sz="3000"/>
              </a:lvl1pPr>
            </a:lstStyle>
            <a:p>
              <a:pPr/>
              <a:r>
                <a:t>april 2024</a:t>
              </a:r>
            </a:p>
          </p:txBody>
        </p:sp>
      </p:grpSp>
      <p:pic>
        <p:nvPicPr>
          <p:cNvPr id="146" name="Unknown.jpeg" descr="Unknown.jpeg"/>
          <p:cNvPicPr>
            <a:picLocks noChangeAspect="1"/>
          </p:cNvPicPr>
          <p:nvPr/>
        </p:nvPicPr>
        <p:blipFill>
          <a:blip r:embed="rId2">
            <a:extLst/>
          </a:blip>
          <a:stretch>
            <a:fillRect/>
          </a:stretch>
        </p:blipFill>
        <p:spPr>
          <a:xfrm>
            <a:off x="7414235" y="4848995"/>
            <a:ext cx="9555530" cy="4732833"/>
          </a:xfrm>
          <a:prstGeom prst="rect">
            <a:avLst/>
          </a:prstGeom>
          <a:ln w="25400">
            <a:solidFill>
              <a:schemeClr val="accent6">
                <a:hueOff val="7068528"/>
                <a:satOff val="-63217"/>
                <a:lumOff val="21330"/>
              </a:schemeClr>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41"/>
                                        </p:tgtEl>
                                        <p:attrNameLst>
                                          <p:attrName>style.visibility</p:attrName>
                                        </p:attrNameLst>
                                      </p:cBhvr>
                                      <p:to>
                                        <p:strVal val="visible"/>
                                      </p:to>
                                    </p:set>
                                    <p:anim calcmode="lin" valueType="num">
                                      <p:cBhvr>
                                        <p:cTn id="7" dur="1000" fill="hold"/>
                                        <p:tgtEl>
                                          <p:spTgt spid="141"/>
                                        </p:tgtEl>
                                        <p:attrNameLst>
                                          <p:attrName>ppt_x</p:attrName>
                                        </p:attrNameLst>
                                      </p:cBhvr>
                                      <p:tavLst>
                                        <p:tav tm="0">
                                          <p:val>
                                            <p:strVal val="#ppt_x"/>
                                          </p:val>
                                        </p:tav>
                                        <p:tav tm="100000">
                                          <p:val>
                                            <p:strVal val="#ppt_x"/>
                                          </p:val>
                                        </p:tav>
                                      </p:tavLst>
                                    </p:anim>
                                    <p:anim calcmode="lin" valueType="num">
                                      <p:cBhvr>
                                        <p:cTn id="8" dur="1000" fill="hold"/>
                                        <p:tgtEl>
                                          <p:spTgt spid="14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32" presetID="4" grpId="2" fill="hold">
                                  <p:stCondLst>
                                    <p:cond delay="0"/>
                                  </p:stCondLst>
                                  <p:iterate type="el" backwards="0">
                                    <p:tmAbs val="0"/>
                                  </p:iterate>
                                  <p:childTnLst>
                                    <p:set>
                                      <p:cBhvr>
                                        <p:cTn id="11" fill="hold"/>
                                        <p:tgtEl>
                                          <p:spTgt spid="146"/>
                                        </p:tgtEl>
                                        <p:attrNameLst>
                                          <p:attrName>style.visibility</p:attrName>
                                        </p:attrNameLst>
                                      </p:cBhvr>
                                      <p:to>
                                        <p:strVal val="visible"/>
                                      </p:to>
                                    </p:set>
                                    <p:animEffect filter="box(out)" transition="in">
                                      <p:cBhvr>
                                        <p:cTn id="12" dur="1000"/>
                                        <p:tgtEl>
                                          <p:spTgt spid="146"/>
                                        </p:tgtEl>
                                      </p:cBhvr>
                                    </p:animEffect>
                                  </p:childTnLst>
                                </p:cTn>
                              </p:par>
                            </p:childTnLst>
                          </p:cTn>
                        </p:par>
                        <p:par>
                          <p:cTn id="13" fill="hold">
                            <p:stCondLst>
                              <p:cond delay="2000"/>
                            </p:stCondLst>
                            <p:childTnLst>
                              <p:par>
                                <p:cTn id="14" presetClass="entr" nodeType="afterEffect" presetSubtype="4" presetID="2" grpId="3" fill="hold">
                                  <p:stCondLst>
                                    <p:cond delay="0"/>
                                  </p:stCondLst>
                                  <p:iterate type="el" backwards="0">
                                    <p:tmAbs val="0"/>
                                  </p:iterate>
                                  <p:childTnLst>
                                    <p:set>
                                      <p:cBhvr>
                                        <p:cTn id="15" fill="hold"/>
                                        <p:tgtEl>
                                          <p:spTgt spid="145"/>
                                        </p:tgtEl>
                                        <p:attrNameLst>
                                          <p:attrName>style.visibility</p:attrName>
                                        </p:attrNameLst>
                                      </p:cBhvr>
                                      <p:to>
                                        <p:strVal val="visible"/>
                                      </p:to>
                                    </p:set>
                                    <p:anim calcmode="lin" valueType="num">
                                      <p:cBhvr>
                                        <p:cTn id="16" dur="1000" fill="hold"/>
                                        <p:tgtEl>
                                          <p:spTgt spid="145"/>
                                        </p:tgtEl>
                                        <p:attrNameLst>
                                          <p:attrName>ppt_x</p:attrName>
                                        </p:attrNameLst>
                                      </p:cBhvr>
                                      <p:tavLst>
                                        <p:tav tm="0">
                                          <p:val>
                                            <p:strVal val="#ppt_x"/>
                                          </p:val>
                                        </p:tav>
                                        <p:tav tm="100000">
                                          <p:val>
                                            <p:strVal val="#ppt_x"/>
                                          </p:val>
                                        </p:tav>
                                      </p:tavLst>
                                    </p:anim>
                                    <p:anim calcmode="lin" valueType="num">
                                      <p:cBhvr>
                                        <p:cTn id="17" dur="1000" fill="hold"/>
                                        <p:tgtEl>
                                          <p:spTgt spid="14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Class="entr" nodeType="afterEffect" presetID="9" grpId="4" fill="hold">
                                  <p:stCondLst>
                                    <p:cond delay="0"/>
                                  </p:stCondLst>
                                  <p:iterate type="el" backwards="0">
                                    <p:tmAbs val="0"/>
                                  </p:iterate>
                                  <p:childTnLst>
                                    <p:set>
                                      <p:cBhvr>
                                        <p:cTn id="20" fill="hold"/>
                                        <p:tgtEl>
                                          <p:spTgt spid="142"/>
                                        </p:tgtEl>
                                        <p:attrNameLst>
                                          <p:attrName>style.visibility</p:attrName>
                                        </p:attrNameLst>
                                      </p:cBhvr>
                                      <p:to>
                                        <p:strVal val="visible"/>
                                      </p:to>
                                    </p:set>
                                    <p:animEffect filter="dissolve" transition="in">
                                      <p:cBhvr>
                                        <p:cTn id="21" dur="1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4"/>
      <p:bldP build="whole" bldLvl="1" animBg="1" rev="0" advAuto="0" spid="141" grpId="1"/>
      <p:bldP build="whole" bldLvl="1" animBg="1" rev="0" advAuto="0" spid="146" grpId="2"/>
      <p:bldP build="whole" bldLvl="1" animBg="1" rev="0" advAuto="0" spid="145" grpId="3"/>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4" name="Unknown.jpeg" descr="Unknown.jpeg"/>
          <p:cNvPicPr>
            <a:picLocks noChangeAspect="1"/>
          </p:cNvPicPr>
          <p:nvPr/>
        </p:nvPicPr>
        <p:blipFill>
          <a:blip r:embed="rId2">
            <a:extLst/>
          </a:blip>
          <a:srcRect l="5368" t="6562" r="9583" b="7017"/>
          <a:stretch>
            <a:fillRect/>
          </a:stretch>
        </p:blipFill>
        <p:spPr>
          <a:xfrm>
            <a:off x="896208" y="217324"/>
            <a:ext cx="3418935" cy="5185225"/>
          </a:xfrm>
          <a:custGeom>
            <a:avLst/>
            <a:gdLst/>
            <a:ahLst/>
            <a:cxnLst>
              <a:cxn ang="0">
                <a:pos x="wd2" y="hd2"/>
              </a:cxn>
              <a:cxn ang="5400000">
                <a:pos x="wd2" y="hd2"/>
              </a:cxn>
              <a:cxn ang="10800000">
                <a:pos x="wd2" y="hd2"/>
              </a:cxn>
              <a:cxn ang="16200000">
                <a:pos x="wd2" y="hd2"/>
              </a:cxn>
            </a:cxnLst>
            <a:rect l="0" t="0" r="r" b="b"/>
            <a:pathLst>
              <a:path w="21584" h="21588" fill="norm" stroke="1" extrusionOk="0">
                <a:moveTo>
                  <a:pt x="21531" y="0"/>
                </a:moveTo>
                <a:lnTo>
                  <a:pt x="20955" y="46"/>
                </a:lnTo>
                <a:cubicBezTo>
                  <a:pt x="20607" y="75"/>
                  <a:pt x="18702" y="128"/>
                  <a:pt x="16723" y="164"/>
                </a:cubicBezTo>
                <a:cubicBezTo>
                  <a:pt x="14744" y="199"/>
                  <a:pt x="11376" y="296"/>
                  <a:pt x="9237" y="378"/>
                </a:cubicBezTo>
                <a:cubicBezTo>
                  <a:pt x="5935" y="505"/>
                  <a:pt x="5346" y="558"/>
                  <a:pt x="5331" y="725"/>
                </a:cubicBezTo>
                <a:cubicBezTo>
                  <a:pt x="5330" y="728"/>
                  <a:pt x="5331" y="770"/>
                  <a:pt x="5331" y="773"/>
                </a:cubicBezTo>
                <a:cubicBezTo>
                  <a:pt x="5320" y="915"/>
                  <a:pt x="5304" y="1732"/>
                  <a:pt x="5300" y="2670"/>
                </a:cubicBezTo>
                <a:cubicBezTo>
                  <a:pt x="5296" y="3688"/>
                  <a:pt x="5277" y="3993"/>
                  <a:pt x="5265" y="4965"/>
                </a:cubicBezTo>
                <a:cubicBezTo>
                  <a:pt x="5370" y="5034"/>
                  <a:pt x="5417" y="5105"/>
                  <a:pt x="5338" y="5137"/>
                </a:cubicBezTo>
                <a:cubicBezTo>
                  <a:pt x="5306" y="5150"/>
                  <a:pt x="5283" y="5328"/>
                  <a:pt x="5260" y="5476"/>
                </a:cubicBezTo>
                <a:cubicBezTo>
                  <a:pt x="5241" y="6984"/>
                  <a:pt x="5228" y="9037"/>
                  <a:pt x="5208" y="9227"/>
                </a:cubicBezTo>
                <a:cubicBezTo>
                  <a:pt x="5182" y="9467"/>
                  <a:pt x="5054" y="9548"/>
                  <a:pt x="4657" y="9579"/>
                </a:cubicBezTo>
                <a:cubicBezTo>
                  <a:pt x="4036" y="9626"/>
                  <a:pt x="3241" y="10276"/>
                  <a:pt x="3519" y="10510"/>
                </a:cubicBezTo>
                <a:cubicBezTo>
                  <a:pt x="3618" y="10594"/>
                  <a:pt x="3710" y="10888"/>
                  <a:pt x="3727" y="11163"/>
                </a:cubicBezTo>
                <a:cubicBezTo>
                  <a:pt x="3744" y="11438"/>
                  <a:pt x="3781" y="11774"/>
                  <a:pt x="3805" y="11912"/>
                </a:cubicBezTo>
                <a:cubicBezTo>
                  <a:pt x="3844" y="12143"/>
                  <a:pt x="3705" y="12166"/>
                  <a:pt x="1951" y="12224"/>
                </a:cubicBezTo>
                <a:lnTo>
                  <a:pt x="56" y="12287"/>
                </a:lnTo>
                <a:lnTo>
                  <a:pt x="11" y="16464"/>
                </a:lnTo>
                <a:cubicBezTo>
                  <a:pt x="-16" y="18745"/>
                  <a:pt x="6" y="20555"/>
                  <a:pt x="64" y="20542"/>
                </a:cubicBezTo>
                <a:cubicBezTo>
                  <a:pt x="79" y="20559"/>
                  <a:pt x="99" y="20567"/>
                  <a:pt x="117" y="20578"/>
                </a:cubicBezTo>
                <a:cubicBezTo>
                  <a:pt x="243" y="20557"/>
                  <a:pt x="1302" y="20750"/>
                  <a:pt x="2579" y="21037"/>
                </a:cubicBezTo>
                <a:cubicBezTo>
                  <a:pt x="4541" y="21478"/>
                  <a:pt x="5244" y="21581"/>
                  <a:pt x="6403" y="21588"/>
                </a:cubicBezTo>
                <a:cubicBezTo>
                  <a:pt x="8633" y="21600"/>
                  <a:pt x="20830" y="21074"/>
                  <a:pt x="21045" y="20956"/>
                </a:cubicBezTo>
                <a:cubicBezTo>
                  <a:pt x="21054" y="20953"/>
                  <a:pt x="21055" y="20949"/>
                  <a:pt x="21063" y="20945"/>
                </a:cubicBezTo>
                <a:cubicBezTo>
                  <a:pt x="21179" y="20846"/>
                  <a:pt x="21358" y="14885"/>
                  <a:pt x="21476" y="7206"/>
                </a:cubicBezTo>
                <a:lnTo>
                  <a:pt x="21584" y="519"/>
                </a:lnTo>
                <a:cubicBezTo>
                  <a:pt x="21578" y="497"/>
                  <a:pt x="21572" y="365"/>
                  <a:pt x="21566" y="359"/>
                </a:cubicBezTo>
                <a:cubicBezTo>
                  <a:pt x="21538" y="324"/>
                  <a:pt x="21523" y="198"/>
                  <a:pt x="21541" y="78"/>
                </a:cubicBezTo>
                <a:cubicBezTo>
                  <a:pt x="21546" y="46"/>
                  <a:pt x="21536" y="25"/>
                  <a:pt x="21531" y="0"/>
                </a:cubicBezTo>
                <a:close/>
                <a:moveTo>
                  <a:pt x="17109" y="3997"/>
                </a:moveTo>
                <a:cubicBezTo>
                  <a:pt x="17719" y="3988"/>
                  <a:pt x="18362" y="3990"/>
                  <a:pt x="18998" y="4005"/>
                </a:cubicBezTo>
                <a:lnTo>
                  <a:pt x="20702" y="4043"/>
                </a:lnTo>
                <a:lnTo>
                  <a:pt x="20702" y="7229"/>
                </a:lnTo>
                <a:cubicBezTo>
                  <a:pt x="20702" y="8981"/>
                  <a:pt x="20659" y="10805"/>
                  <a:pt x="20607" y="11280"/>
                </a:cubicBezTo>
                <a:cubicBezTo>
                  <a:pt x="20555" y="11756"/>
                  <a:pt x="20428" y="12157"/>
                  <a:pt x="20324" y="12174"/>
                </a:cubicBezTo>
                <a:cubicBezTo>
                  <a:pt x="19975" y="12233"/>
                  <a:pt x="17670" y="11789"/>
                  <a:pt x="17670" y="11662"/>
                </a:cubicBezTo>
                <a:cubicBezTo>
                  <a:pt x="17670" y="11593"/>
                  <a:pt x="18068" y="11519"/>
                  <a:pt x="18552" y="11499"/>
                </a:cubicBezTo>
                <a:cubicBezTo>
                  <a:pt x="19274" y="11468"/>
                  <a:pt x="19450" y="11411"/>
                  <a:pt x="19542" y="11186"/>
                </a:cubicBezTo>
                <a:cubicBezTo>
                  <a:pt x="19782" y="10597"/>
                  <a:pt x="19693" y="10507"/>
                  <a:pt x="18760" y="10395"/>
                </a:cubicBezTo>
                <a:cubicBezTo>
                  <a:pt x="18186" y="10325"/>
                  <a:pt x="17855" y="10219"/>
                  <a:pt x="17838" y="10101"/>
                </a:cubicBezTo>
                <a:cubicBezTo>
                  <a:pt x="17824" y="9998"/>
                  <a:pt x="17803" y="9865"/>
                  <a:pt x="17791" y="9805"/>
                </a:cubicBezTo>
                <a:cubicBezTo>
                  <a:pt x="17740" y="9551"/>
                  <a:pt x="17196" y="10042"/>
                  <a:pt x="16919" y="10593"/>
                </a:cubicBezTo>
                <a:cubicBezTo>
                  <a:pt x="16596" y="11234"/>
                  <a:pt x="16009" y="11677"/>
                  <a:pt x="15398" y="11745"/>
                </a:cubicBezTo>
                <a:cubicBezTo>
                  <a:pt x="15127" y="11775"/>
                  <a:pt x="15015" y="11717"/>
                  <a:pt x="15007" y="11538"/>
                </a:cubicBezTo>
                <a:cubicBezTo>
                  <a:pt x="15001" y="11401"/>
                  <a:pt x="14941" y="11203"/>
                  <a:pt x="14877" y="11100"/>
                </a:cubicBezTo>
                <a:cubicBezTo>
                  <a:pt x="14678" y="10785"/>
                  <a:pt x="14374" y="9667"/>
                  <a:pt x="14433" y="9473"/>
                </a:cubicBezTo>
                <a:cubicBezTo>
                  <a:pt x="14464" y="9372"/>
                  <a:pt x="14630" y="9080"/>
                  <a:pt x="14801" y="8825"/>
                </a:cubicBezTo>
                <a:cubicBezTo>
                  <a:pt x="14973" y="8570"/>
                  <a:pt x="15115" y="8169"/>
                  <a:pt x="15115" y="7934"/>
                </a:cubicBezTo>
                <a:cubicBezTo>
                  <a:pt x="15115" y="7465"/>
                  <a:pt x="15335" y="7291"/>
                  <a:pt x="16092" y="7166"/>
                </a:cubicBezTo>
                <a:cubicBezTo>
                  <a:pt x="16669" y="7071"/>
                  <a:pt x="17110" y="6509"/>
                  <a:pt x="16919" y="6112"/>
                </a:cubicBezTo>
                <a:cubicBezTo>
                  <a:pt x="16757" y="5776"/>
                  <a:pt x="16041" y="5775"/>
                  <a:pt x="15583" y="6109"/>
                </a:cubicBezTo>
                <a:cubicBezTo>
                  <a:pt x="15180" y="6402"/>
                  <a:pt x="15053" y="6338"/>
                  <a:pt x="14741" y="5694"/>
                </a:cubicBezTo>
                <a:cubicBezTo>
                  <a:pt x="14616" y="5435"/>
                  <a:pt x="14299" y="5057"/>
                  <a:pt x="14037" y="4851"/>
                </a:cubicBezTo>
                <a:cubicBezTo>
                  <a:pt x="13775" y="4646"/>
                  <a:pt x="13609" y="4401"/>
                  <a:pt x="13664" y="4306"/>
                </a:cubicBezTo>
                <a:cubicBezTo>
                  <a:pt x="13756" y="4148"/>
                  <a:pt x="15279" y="4024"/>
                  <a:pt x="17109" y="3997"/>
                </a:cubicBezTo>
                <a:close/>
                <a:moveTo>
                  <a:pt x="9051" y="4308"/>
                </a:moveTo>
                <a:cubicBezTo>
                  <a:pt x="9453" y="4302"/>
                  <a:pt x="9835" y="4303"/>
                  <a:pt x="10149" y="4313"/>
                </a:cubicBezTo>
                <a:cubicBezTo>
                  <a:pt x="10567" y="4325"/>
                  <a:pt x="10862" y="4351"/>
                  <a:pt x="10918" y="4395"/>
                </a:cubicBezTo>
                <a:cubicBezTo>
                  <a:pt x="11043" y="4495"/>
                  <a:pt x="10975" y="4727"/>
                  <a:pt x="10710" y="5106"/>
                </a:cubicBezTo>
                <a:cubicBezTo>
                  <a:pt x="10494" y="5415"/>
                  <a:pt x="10311" y="5863"/>
                  <a:pt x="10302" y="6104"/>
                </a:cubicBezTo>
                <a:cubicBezTo>
                  <a:pt x="10288" y="6461"/>
                  <a:pt x="10205" y="6548"/>
                  <a:pt x="9848" y="6581"/>
                </a:cubicBezTo>
                <a:cubicBezTo>
                  <a:pt x="9234" y="6639"/>
                  <a:pt x="8989" y="7133"/>
                  <a:pt x="9314" y="7647"/>
                </a:cubicBezTo>
                <a:cubicBezTo>
                  <a:pt x="9545" y="8011"/>
                  <a:pt x="9525" y="8113"/>
                  <a:pt x="9136" y="8693"/>
                </a:cubicBezTo>
                <a:cubicBezTo>
                  <a:pt x="8845" y="9128"/>
                  <a:pt x="8596" y="9339"/>
                  <a:pt x="8362" y="9341"/>
                </a:cubicBezTo>
                <a:cubicBezTo>
                  <a:pt x="8171" y="9342"/>
                  <a:pt x="7606" y="9393"/>
                  <a:pt x="7112" y="9453"/>
                </a:cubicBezTo>
                <a:cubicBezTo>
                  <a:pt x="6618" y="9513"/>
                  <a:pt x="6170" y="9536"/>
                  <a:pt x="6117" y="9501"/>
                </a:cubicBezTo>
                <a:cubicBezTo>
                  <a:pt x="6064" y="9466"/>
                  <a:pt x="6025" y="8357"/>
                  <a:pt x="6025" y="7037"/>
                </a:cubicBezTo>
                <a:cubicBezTo>
                  <a:pt x="6025" y="5267"/>
                  <a:pt x="6085" y="4604"/>
                  <a:pt x="6260" y="4512"/>
                </a:cubicBezTo>
                <a:cubicBezTo>
                  <a:pt x="6469" y="4404"/>
                  <a:pt x="7846" y="4324"/>
                  <a:pt x="9051" y="4308"/>
                </a:cubicBezTo>
                <a:close/>
                <a:moveTo>
                  <a:pt x="7681" y="20644"/>
                </a:moveTo>
                <a:cubicBezTo>
                  <a:pt x="7733" y="20652"/>
                  <a:pt x="7781" y="20673"/>
                  <a:pt x="7811" y="20705"/>
                </a:cubicBezTo>
                <a:cubicBezTo>
                  <a:pt x="7872" y="20770"/>
                  <a:pt x="7845" y="20857"/>
                  <a:pt x="7746" y="20897"/>
                </a:cubicBezTo>
                <a:cubicBezTo>
                  <a:pt x="7647" y="20937"/>
                  <a:pt x="7516" y="20919"/>
                  <a:pt x="7455" y="20854"/>
                </a:cubicBezTo>
                <a:cubicBezTo>
                  <a:pt x="7394" y="20789"/>
                  <a:pt x="7422" y="20704"/>
                  <a:pt x="7520" y="20664"/>
                </a:cubicBezTo>
                <a:cubicBezTo>
                  <a:pt x="7570" y="20644"/>
                  <a:pt x="7628" y="20636"/>
                  <a:pt x="7681" y="20644"/>
                </a:cubicBezTo>
                <a:close/>
              </a:path>
            </a:pathLst>
          </a:custGeom>
          <a:ln w="12700">
            <a:miter lim="400000"/>
          </a:ln>
        </p:spPr>
      </p:pic>
      <p:pic>
        <p:nvPicPr>
          <p:cNvPr id="405" name="C1_41L.jpg" descr="C1_41L.jpg"/>
          <p:cNvPicPr>
            <a:picLocks noChangeAspect="1"/>
          </p:cNvPicPr>
          <p:nvPr/>
        </p:nvPicPr>
        <p:blipFill>
          <a:blip r:embed="rId3">
            <a:extLst/>
          </a:blip>
          <a:srcRect l="11007" t="3523" r="8769" b="3499"/>
          <a:stretch>
            <a:fillRect/>
          </a:stretch>
        </p:blipFill>
        <p:spPr>
          <a:xfrm>
            <a:off x="5732345" y="2251687"/>
            <a:ext cx="3161526" cy="5941900"/>
          </a:xfrm>
          <a:custGeom>
            <a:avLst/>
            <a:gdLst/>
            <a:ahLst/>
            <a:cxnLst>
              <a:cxn ang="0">
                <a:pos x="wd2" y="hd2"/>
              </a:cxn>
              <a:cxn ang="5400000">
                <a:pos x="wd2" y="hd2"/>
              </a:cxn>
              <a:cxn ang="10800000">
                <a:pos x="wd2" y="hd2"/>
              </a:cxn>
              <a:cxn ang="16200000">
                <a:pos x="wd2" y="hd2"/>
              </a:cxn>
            </a:cxnLst>
            <a:rect l="0" t="0" r="r" b="b"/>
            <a:pathLst>
              <a:path w="21588" h="21593" fill="norm" stroke="1" extrusionOk="0">
                <a:moveTo>
                  <a:pt x="12439" y="0"/>
                </a:moveTo>
                <a:cubicBezTo>
                  <a:pt x="12227" y="7"/>
                  <a:pt x="12050" y="29"/>
                  <a:pt x="11951" y="71"/>
                </a:cubicBezTo>
                <a:cubicBezTo>
                  <a:pt x="11845" y="115"/>
                  <a:pt x="11706" y="151"/>
                  <a:pt x="11642" y="151"/>
                </a:cubicBezTo>
                <a:cubicBezTo>
                  <a:pt x="11579" y="151"/>
                  <a:pt x="11451" y="207"/>
                  <a:pt x="11358" y="277"/>
                </a:cubicBezTo>
                <a:cubicBezTo>
                  <a:pt x="11318" y="307"/>
                  <a:pt x="11285" y="330"/>
                  <a:pt x="11260" y="346"/>
                </a:cubicBezTo>
                <a:cubicBezTo>
                  <a:pt x="11235" y="362"/>
                  <a:pt x="11216" y="371"/>
                  <a:pt x="11198" y="375"/>
                </a:cubicBezTo>
                <a:cubicBezTo>
                  <a:pt x="11180" y="378"/>
                  <a:pt x="11164" y="375"/>
                  <a:pt x="11146" y="368"/>
                </a:cubicBezTo>
                <a:cubicBezTo>
                  <a:pt x="11128" y="360"/>
                  <a:pt x="11108" y="348"/>
                  <a:pt x="11081" y="329"/>
                </a:cubicBezTo>
                <a:cubicBezTo>
                  <a:pt x="11061" y="314"/>
                  <a:pt x="11037" y="303"/>
                  <a:pt x="11013" y="293"/>
                </a:cubicBezTo>
                <a:cubicBezTo>
                  <a:pt x="10971" y="277"/>
                  <a:pt x="10916" y="268"/>
                  <a:pt x="10856" y="261"/>
                </a:cubicBezTo>
                <a:cubicBezTo>
                  <a:pt x="10834" y="260"/>
                  <a:pt x="10814" y="257"/>
                  <a:pt x="10788" y="251"/>
                </a:cubicBezTo>
                <a:cubicBezTo>
                  <a:pt x="10471" y="231"/>
                  <a:pt x="9973" y="313"/>
                  <a:pt x="9415" y="477"/>
                </a:cubicBezTo>
                <a:cubicBezTo>
                  <a:pt x="9297" y="514"/>
                  <a:pt x="9181" y="550"/>
                  <a:pt x="9049" y="596"/>
                </a:cubicBezTo>
                <a:cubicBezTo>
                  <a:pt x="9032" y="602"/>
                  <a:pt x="9017" y="605"/>
                  <a:pt x="9000" y="612"/>
                </a:cubicBezTo>
                <a:cubicBezTo>
                  <a:pt x="8950" y="629"/>
                  <a:pt x="8894" y="651"/>
                  <a:pt x="8843" y="669"/>
                </a:cubicBezTo>
                <a:cubicBezTo>
                  <a:pt x="8316" y="862"/>
                  <a:pt x="7636" y="1149"/>
                  <a:pt x="7230" y="1341"/>
                </a:cubicBezTo>
                <a:cubicBezTo>
                  <a:pt x="7047" y="1435"/>
                  <a:pt x="6937" y="1512"/>
                  <a:pt x="6837" y="1611"/>
                </a:cubicBezTo>
                <a:cubicBezTo>
                  <a:pt x="6797" y="1666"/>
                  <a:pt x="6740" y="1737"/>
                  <a:pt x="6669" y="1817"/>
                </a:cubicBezTo>
                <a:cubicBezTo>
                  <a:pt x="6540" y="1964"/>
                  <a:pt x="6443" y="2114"/>
                  <a:pt x="6369" y="2266"/>
                </a:cubicBezTo>
                <a:cubicBezTo>
                  <a:pt x="6270" y="2487"/>
                  <a:pt x="6226" y="2756"/>
                  <a:pt x="6198" y="3130"/>
                </a:cubicBezTo>
                <a:cubicBezTo>
                  <a:pt x="6189" y="3290"/>
                  <a:pt x="6180" y="3430"/>
                  <a:pt x="6168" y="3603"/>
                </a:cubicBezTo>
                <a:cubicBezTo>
                  <a:pt x="6150" y="3853"/>
                  <a:pt x="6127" y="4006"/>
                  <a:pt x="6084" y="4089"/>
                </a:cubicBezTo>
                <a:cubicBezTo>
                  <a:pt x="6081" y="4095"/>
                  <a:pt x="6079" y="4103"/>
                  <a:pt x="6076" y="4109"/>
                </a:cubicBezTo>
                <a:cubicBezTo>
                  <a:pt x="6069" y="4120"/>
                  <a:pt x="6060" y="4127"/>
                  <a:pt x="6051" y="4135"/>
                </a:cubicBezTo>
                <a:cubicBezTo>
                  <a:pt x="6027" y="4160"/>
                  <a:pt x="5996" y="4172"/>
                  <a:pt x="5959" y="4165"/>
                </a:cubicBezTo>
                <a:cubicBezTo>
                  <a:pt x="5938" y="4162"/>
                  <a:pt x="5914" y="4154"/>
                  <a:pt x="5889" y="4142"/>
                </a:cubicBezTo>
                <a:cubicBezTo>
                  <a:pt x="5860" y="4129"/>
                  <a:pt x="5829" y="4113"/>
                  <a:pt x="5794" y="4090"/>
                </a:cubicBezTo>
                <a:cubicBezTo>
                  <a:pt x="5760" y="4068"/>
                  <a:pt x="5728" y="4050"/>
                  <a:pt x="5696" y="4035"/>
                </a:cubicBezTo>
                <a:cubicBezTo>
                  <a:pt x="5684" y="4031"/>
                  <a:pt x="5671" y="4027"/>
                  <a:pt x="5659" y="4022"/>
                </a:cubicBezTo>
                <a:cubicBezTo>
                  <a:pt x="5649" y="4019"/>
                  <a:pt x="5639" y="4015"/>
                  <a:pt x="5629" y="4012"/>
                </a:cubicBezTo>
                <a:cubicBezTo>
                  <a:pt x="5583" y="3999"/>
                  <a:pt x="5534" y="3992"/>
                  <a:pt x="5485" y="3986"/>
                </a:cubicBezTo>
                <a:cubicBezTo>
                  <a:pt x="5429" y="3982"/>
                  <a:pt x="5368" y="3980"/>
                  <a:pt x="5287" y="3983"/>
                </a:cubicBezTo>
                <a:cubicBezTo>
                  <a:pt x="5191" y="3987"/>
                  <a:pt x="5119" y="4038"/>
                  <a:pt x="5073" y="4125"/>
                </a:cubicBezTo>
                <a:cubicBezTo>
                  <a:pt x="5054" y="4209"/>
                  <a:pt x="5051" y="4342"/>
                  <a:pt x="5062" y="4546"/>
                </a:cubicBezTo>
                <a:cubicBezTo>
                  <a:pt x="5073" y="4738"/>
                  <a:pt x="5078" y="4887"/>
                  <a:pt x="5084" y="5042"/>
                </a:cubicBezTo>
                <a:cubicBezTo>
                  <a:pt x="5105" y="5292"/>
                  <a:pt x="5111" y="5530"/>
                  <a:pt x="5100" y="5737"/>
                </a:cubicBezTo>
                <a:cubicBezTo>
                  <a:pt x="5099" y="5787"/>
                  <a:pt x="5092" y="5815"/>
                  <a:pt x="5089" y="5855"/>
                </a:cubicBezTo>
                <a:cubicBezTo>
                  <a:pt x="5085" y="5909"/>
                  <a:pt x="5083" y="5971"/>
                  <a:pt x="5076" y="6013"/>
                </a:cubicBezTo>
                <a:cubicBezTo>
                  <a:pt x="5061" y="6101"/>
                  <a:pt x="5042" y="6162"/>
                  <a:pt x="5014" y="6177"/>
                </a:cubicBezTo>
                <a:cubicBezTo>
                  <a:pt x="4974" y="6198"/>
                  <a:pt x="4895" y="6195"/>
                  <a:pt x="4707" y="6155"/>
                </a:cubicBezTo>
                <a:cubicBezTo>
                  <a:pt x="4520" y="6116"/>
                  <a:pt x="4224" y="6040"/>
                  <a:pt x="3751" y="5912"/>
                </a:cubicBezTo>
                <a:cubicBezTo>
                  <a:pt x="3430" y="5824"/>
                  <a:pt x="3127" y="5748"/>
                  <a:pt x="2897" y="5694"/>
                </a:cubicBezTo>
                <a:cubicBezTo>
                  <a:pt x="2850" y="5683"/>
                  <a:pt x="2824" y="5677"/>
                  <a:pt x="2783" y="5668"/>
                </a:cubicBezTo>
                <a:cubicBezTo>
                  <a:pt x="2725" y="5655"/>
                  <a:pt x="2657" y="5640"/>
                  <a:pt x="2615" y="5632"/>
                </a:cubicBezTo>
                <a:cubicBezTo>
                  <a:pt x="2544" y="5618"/>
                  <a:pt x="2499" y="5612"/>
                  <a:pt x="2485" y="5615"/>
                </a:cubicBezTo>
                <a:cubicBezTo>
                  <a:pt x="2457" y="5620"/>
                  <a:pt x="2382" y="5610"/>
                  <a:pt x="2285" y="5592"/>
                </a:cubicBezTo>
                <a:cubicBezTo>
                  <a:pt x="2188" y="5573"/>
                  <a:pt x="2068" y="5544"/>
                  <a:pt x="1949" y="5509"/>
                </a:cubicBezTo>
                <a:cubicBezTo>
                  <a:pt x="1711" y="5441"/>
                  <a:pt x="1492" y="5397"/>
                  <a:pt x="1463" y="5413"/>
                </a:cubicBezTo>
                <a:cubicBezTo>
                  <a:pt x="1435" y="5428"/>
                  <a:pt x="1553" y="6026"/>
                  <a:pt x="1724" y="6741"/>
                </a:cubicBezTo>
                <a:cubicBezTo>
                  <a:pt x="1894" y="7456"/>
                  <a:pt x="2016" y="8057"/>
                  <a:pt x="1995" y="8075"/>
                </a:cubicBezTo>
                <a:cubicBezTo>
                  <a:pt x="1973" y="8093"/>
                  <a:pt x="1875" y="8108"/>
                  <a:pt x="1778" y="8108"/>
                </a:cubicBezTo>
                <a:cubicBezTo>
                  <a:pt x="1587" y="8108"/>
                  <a:pt x="1487" y="8192"/>
                  <a:pt x="1558" y="8291"/>
                </a:cubicBezTo>
                <a:cubicBezTo>
                  <a:pt x="1583" y="8326"/>
                  <a:pt x="1548" y="8387"/>
                  <a:pt x="1480" y="8427"/>
                </a:cubicBezTo>
                <a:cubicBezTo>
                  <a:pt x="1459" y="8439"/>
                  <a:pt x="1442" y="8455"/>
                  <a:pt x="1426" y="8476"/>
                </a:cubicBezTo>
                <a:cubicBezTo>
                  <a:pt x="1409" y="8497"/>
                  <a:pt x="1395" y="8521"/>
                  <a:pt x="1382" y="8550"/>
                </a:cubicBezTo>
                <a:cubicBezTo>
                  <a:pt x="1382" y="8550"/>
                  <a:pt x="1382" y="8551"/>
                  <a:pt x="1382" y="8551"/>
                </a:cubicBezTo>
                <a:cubicBezTo>
                  <a:pt x="1357" y="8609"/>
                  <a:pt x="1339" y="8684"/>
                  <a:pt x="1331" y="8776"/>
                </a:cubicBezTo>
                <a:cubicBezTo>
                  <a:pt x="1314" y="8948"/>
                  <a:pt x="1285" y="9028"/>
                  <a:pt x="1214" y="9080"/>
                </a:cubicBezTo>
                <a:cubicBezTo>
                  <a:pt x="1187" y="9104"/>
                  <a:pt x="1156" y="9126"/>
                  <a:pt x="1114" y="9150"/>
                </a:cubicBezTo>
                <a:cubicBezTo>
                  <a:pt x="1008" y="9210"/>
                  <a:pt x="867" y="9316"/>
                  <a:pt x="800" y="9387"/>
                </a:cubicBezTo>
                <a:cubicBezTo>
                  <a:pt x="737" y="9454"/>
                  <a:pt x="650" y="9517"/>
                  <a:pt x="596" y="9540"/>
                </a:cubicBezTo>
                <a:cubicBezTo>
                  <a:pt x="593" y="9542"/>
                  <a:pt x="586" y="9548"/>
                  <a:pt x="583" y="9549"/>
                </a:cubicBezTo>
                <a:cubicBezTo>
                  <a:pt x="583" y="9549"/>
                  <a:pt x="580" y="9549"/>
                  <a:pt x="580" y="9549"/>
                </a:cubicBezTo>
                <a:cubicBezTo>
                  <a:pt x="458" y="9591"/>
                  <a:pt x="296" y="9719"/>
                  <a:pt x="182" y="9848"/>
                </a:cubicBezTo>
                <a:cubicBezTo>
                  <a:pt x="94" y="9966"/>
                  <a:pt x="33" y="10109"/>
                  <a:pt x="8" y="10269"/>
                </a:cubicBezTo>
                <a:cubicBezTo>
                  <a:pt x="-11" y="10446"/>
                  <a:pt x="3" y="10640"/>
                  <a:pt x="54" y="10763"/>
                </a:cubicBezTo>
                <a:cubicBezTo>
                  <a:pt x="55" y="10764"/>
                  <a:pt x="54" y="10764"/>
                  <a:pt x="54" y="10765"/>
                </a:cubicBezTo>
                <a:cubicBezTo>
                  <a:pt x="126" y="10904"/>
                  <a:pt x="271" y="10991"/>
                  <a:pt x="534" y="11079"/>
                </a:cubicBezTo>
                <a:cubicBezTo>
                  <a:pt x="800" y="11169"/>
                  <a:pt x="1014" y="11193"/>
                  <a:pt x="1409" y="11174"/>
                </a:cubicBezTo>
                <a:cubicBezTo>
                  <a:pt x="1430" y="11172"/>
                  <a:pt x="1451" y="11172"/>
                  <a:pt x="1472" y="11169"/>
                </a:cubicBezTo>
                <a:cubicBezTo>
                  <a:pt x="1718" y="11134"/>
                  <a:pt x="1900" y="11136"/>
                  <a:pt x="2285" y="11177"/>
                </a:cubicBezTo>
                <a:cubicBezTo>
                  <a:pt x="2329" y="11181"/>
                  <a:pt x="2380" y="11182"/>
                  <a:pt x="2420" y="11187"/>
                </a:cubicBezTo>
                <a:cubicBezTo>
                  <a:pt x="2585" y="11208"/>
                  <a:pt x="2681" y="11224"/>
                  <a:pt x="2745" y="11244"/>
                </a:cubicBezTo>
                <a:cubicBezTo>
                  <a:pt x="2748" y="11244"/>
                  <a:pt x="2754" y="11244"/>
                  <a:pt x="2756" y="11245"/>
                </a:cubicBezTo>
                <a:cubicBezTo>
                  <a:pt x="2756" y="11245"/>
                  <a:pt x="2756" y="11246"/>
                  <a:pt x="2756" y="11247"/>
                </a:cubicBezTo>
                <a:cubicBezTo>
                  <a:pt x="2779" y="11254"/>
                  <a:pt x="2794" y="11263"/>
                  <a:pt x="2808" y="11272"/>
                </a:cubicBezTo>
                <a:cubicBezTo>
                  <a:pt x="2815" y="11278"/>
                  <a:pt x="2829" y="11281"/>
                  <a:pt x="2835" y="11287"/>
                </a:cubicBezTo>
                <a:cubicBezTo>
                  <a:pt x="2849" y="11302"/>
                  <a:pt x="2854" y="11319"/>
                  <a:pt x="2859" y="11342"/>
                </a:cubicBezTo>
                <a:cubicBezTo>
                  <a:pt x="2859" y="11342"/>
                  <a:pt x="2859" y="11343"/>
                  <a:pt x="2859" y="11343"/>
                </a:cubicBezTo>
                <a:cubicBezTo>
                  <a:pt x="2862" y="11354"/>
                  <a:pt x="2869" y="11364"/>
                  <a:pt x="2881" y="11376"/>
                </a:cubicBezTo>
                <a:cubicBezTo>
                  <a:pt x="2942" y="11438"/>
                  <a:pt x="3147" y="11524"/>
                  <a:pt x="3726" y="11724"/>
                </a:cubicBezTo>
                <a:cubicBezTo>
                  <a:pt x="3958" y="11804"/>
                  <a:pt x="4249" y="11901"/>
                  <a:pt x="4615" y="12022"/>
                </a:cubicBezTo>
                <a:lnTo>
                  <a:pt x="6350" y="12599"/>
                </a:lnTo>
                <a:lnTo>
                  <a:pt x="6401" y="12938"/>
                </a:lnTo>
                <a:cubicBezTo>
                  <a:pt x="6416" y="13036"/>
                  <a:pt x="6423" y="13165"/>
                  <a:pt x="6423" y="13293"/>
                </a:cubicBezTo>
                <a:cubicBezTo>
                  <a:pt x="6423" y="13321"/>
                  <a:pt x="6421" y="13336"/>
                  <a:pt x="6420" y="13362"/>
                </a:cubicBezTo>
                <a:cubicBezTo>
                  <a:pt x="6418" y="13451"/>
                  <a:pt x="6414" y="13542"/>
                  <a:pt x="6404" y="13610"/>
                </a:cubicBezTo>
                <a:cubicBezTo>
                  <a:pt x="6370" y="13833"/>
                  <a:pt x="6383" y="13961"/>
                  <a:pt x="6444" y="14072"/>
                </a:cubicBezTo>
                <a:cubicBezTo>
                  <a:pt x="6453" y="14086"/>
                  <a:pt x="6456" y="14099"/>
                  <a:pt x="6466" y="14114"/>
                </a:cubicBezTo>
                <a:cubicBezTo>
                  <a:pt x="6486" y="14144"/>
                  <a:pt x="6501" y="14174"/>
                  <a:pt x="6512" y="14205"/>
                </a:cubicBezTo>
                <a:cubicBezTo>
                  <a:pt x="6513" y="14208"/>
                  <a:pt x="6514" y="14212"/>
                  <a:pt x="6515" y="14216"/>
                </a:cubicBezTo>
                <a:cubicBezTo>
                  <a:pt x="6541" y="14296"/>
                  <a:pt x="6540" y="14381"/>
                  <a:pt x="6509" y="14492"/>
                </a:cubicBezTo>
                <a:cubicBezTo>
                  <a:pt x="6451" y="14698"/>
                  <a:pt x="6431" y="14778"/>
                  <a:pt x="6398" y="14898"/>
                </a:cubicBezTo>
                <a:cubicBezTo>
                  <a:pt x="6304" y="15260"/>
                  <a:pt x="6276" y="15460"/>
                  <a:pt x="6317" y="15565"/>
                </a:cubicBezTo>
                <a:cubicBezTo>
                  <a:pt x="6318" y="15566"/>
                  <a:pt x="6316" y="15568"/>
                  <a:pt x="6317" y="15569"/>
                </a:cubicBezTo>
                <a:cubicBezTo>
                  <a:pt x="6337" y="15608"/>
                  <a:pt x="6365" y="15640"/>
                  <a:pt x="6396" y="15658"/>
                </a:cubicBezTo>
                <a:cubicBezTo>
                  <a:pt x="6519" y="15731"/>
                  <a:pt x="6560" y="16955"/>
                  <a:pt x="6504" y="17634"/>
                </a:cubicBezTo>
                <a:cubicBezTo>
                  <a:pt x="6495" y="17747"/>
                  <a:pt x="6484" y="17845"/>
                  <a:pt x="6469" y="17920"/>
                </a:cubicBezTo>
                <a:cubicBezTo>
                  <a:pt x="6469" y="17920"/>
                  <a:pt x="6469" y="17921"/>
                  <a:pt x="6469" y="17921"/>
                </a:cubicBezTo>
                <a:cubicBezTo>
                  <a:pt x="6461" y="17958"/>
                  <a:pt x="6453" y="17990"/>
                  <a:pt x="6444" y="18015"/>
                </a:cubicBezTo>
                <a:cubicBezTo>
                  <a:pt x="6436" y="18040"/>
                  <a:pt x="6425" y="18059"/>
                  <a:pt x="6415" y="18070"/>
                </a:cubicBezTo>
                <a:cubicBezTo>
                  <a:pt x="6354" y="18133"/>
                  <a:pt x="6229" y="18376"/>
                  <a:pt x="6138" y="18609"/>
                </a:cubicBezTo>
                <a:cubicBezTo>
                  <a:pt x="6047" y="18842"/>
                  <a:pt x="5887" y="19184"/>
                  <a:pt x="5780" y="19369"/>
                </a:cubicBezTo>
                <a:cubicBezTo>
                  <a:pt x="5644" y="19605"/>
                  <a:pt x="5591" y="19819"/>
                  <a:pt x="5623" y="20002"/>
                </a:cubicBezTo>
                <a:cubicBezTo>
                  <a:pt x="5630" y="20038"/>
                  <a:pt x="5640" y="20074"/>
                  <a:pt x="5653" y="20108"/>
                </a:cubicBezTo>
                <a:cubicBezTo>
                  <a:pt x="5653" y="20108"/>
                  <a:pt x="5653" y="20109"/>
                  <a:pt x="5653" y="20109"/>
                </a:cubicBezTo>
                <a:cubicBezTo>
                  <a:pt x="5666" y="20143"/>
                  <a:pt x="5682" y="20175"/>
                  <a:pt x="5702" y="20206"/>
                </a:cubicBezTo>
                <a:cubicBezTo>
                  <a:pt x="5702" y="20206"/>
                  <a:pt x="5702" y="20207"/>
                  <a:pt x="5702" y="20207"/>
                </a:cubicBezTo>
                <a:cubicBezTo>
                  <a:pt x="5722" y="20238"/>
                  <a:pt x="5746" y="20267"/>
                  <a:pt x="5772" y="20295"/>
                </a:cubicBezTo>
                <a:cubicBezTo>
                  <a:pt x="5806" y="20331"/>
                  <a:pt x="5843" y="20391"/>
                  <a:pt x="5875" y="20457"/>
                </a:cubicBezTo>
                <a:cubicBezTo>
                  <a:pt x="5907" y="20522"/>
                  <a:pt x="5934" y="20595"/>
                  <a:pt x="5948" y="20658"/>
                </a:cubicBezTo>
                <a:cubicBezTo>
                  <a:pt x="5991" y="20846"/>
                  <a:pt x="6112" y="21023"/>
                  <a:pt x="6287" y="21172"/>
                </a:cubicBezTo>
                <a:cubicBezTo>
                  <a:pt x="6375" y="21246"/>
                  <a:pt x="6475" y="21314"/>
                  <a:pt x="6588" y="21372"/>
                </a:cubicBezTo>
                <a:cubicBezTo>
                  <a:pt x="6701" y="21431"/>
                  <a:pt x="6826" y="21479"/>
                  <a:pt x="6959" y="21517"/>
                </a:cubicBezTo>
                <a:cubicBezTo>
                  <a:pt x="7005" y="21529"/>
                  <a:pt x="7051" y="21540"/>
                  <a:pt x="7103" y="21550"/>
                </a:cubicBezTo>
                <a:cubicBezTo>
                  <a:pt x="7302" y="21587"/>
                  <a:pt x="7541" y="21600"/>
                  <a:pt x="7778" y="21589"/>
                </a:cubicBezTo>
                <a:cubicBezTo>
                  <a:pt x="7786" y="21588"/>
                  <a:pt x="7794" y="21588"/>
                  <a:pt x="7802" y="21587"/>
                </a:cubicBezTo>
                <a:cubicBezTo>
                  <a:pt x="7804" y="21587"/>
                  <a:pt x="7808" y="21587"/>
                  <a:pt x="7810" y="21587"/>
                </a:cubicBezTo>
                <a:cubicBezTo>
                  <a:pt x="7828" y="21586"/>
                  <a:pt x="7844" y="21584"/>
                  <a:pt x="7862" y="21583"/>
                </a:cubicBezTo>
                <a:cubicBezTo>
                  <a:pt x="8034" y="21569"/>
                  <a:pt x="8209" y="21542"/>
                  <a:pt x="8377" y="21501"/>
                </a:cubicBezTo>
                <a:cubicBezTo>
                  <a:pt x="8544" y="21458"/>
                  <a:pt x="8697" y="21408"/>
                  <a:pt x="8726" y="21384"/>
                </a:cubicBezTo>
                <a:cubicBezTo>
                  <a:pt x="8772" y="21346"/>
                  <a:pt x="8786" y="21274"/>
                  <a:pt x="8778" y="21194"/>
                </a:cubicBezTo>
                <a:cubicBezTo>
                  <a:pt x="8773" y="21156"/>
                  <a:pt x="8765" y="21116"/>
                  <a:pt x="8748" y="21072"/>
                </a:cubicBezTo>
                <a:cubicBezTo>
                  <a:pt x="8745" y="21065"/>
                  <a:pt x="8743" y="21057"/>
                  <a:pt x="8740" y="21049"/>
                </a:cubicBezTo>
                <a:cubicBezTo>
                  <a:pt x="8714" y="20990"/>
                  <a:pt x="8680" y="20931"/>
                  <a:pt x="8642" y="20886"/>
                </a:cubicBezTo>
                <a:cubicBezTo>
                  <a:pt x="8564" y="20795"/>
                  <a:pt x="8479" y="20628"/>
                  <a:pt x="8450" y="20516"/>
                </a:cubicBezTo>
                <a:cubicBezTo>
                  <a:pt x="8437" y="20467"/>
                  <a:pt x="8428" y="20429"/>
                  <a:pt x="8428" y="20395"/>
                </a:cubicBezTo>
                <a:cubicBezTo>
                  <a:pt x="8428" y="20360"/>
                  <a:pt x="8436" y="20328"/>
                  <a:pt x="8458" y="20292"/>
                </a:cubicBezTo>
                <a:cubicBezTo>
                  <a:pt x="8480" y="20257"/>
                  <a:pt x="8517" y="20217"/>
                  <a:pt x="8569" y="20167"/>
                </a:cubicBezTo>
                <a:cubicBezTo>
                  <a:pt x="8570" y="20166"/>
                  <a:pt x="8569" y="20166"/>
                  <a:pt x="8569" y="20165"/>
                </a:cubicBezTo>
                <a:cubicBezTo>
                  <a:pt x="8622" y="20115"/>
                  <a:pt x="8693" y="20051"/>
                  <a:pt x="8786" y="19971"/>
                </a:cubicBezTo>
                <a:cubicBezTo>
                  <a:pt x="9084" y="19711"/>
                  <a:pt x="9299" y="19434"/>
                  <a:pt x="9702" y="18792"/>
                </a:cubicBezTo>
                <a:cubicBezTo>
                  <a:pt x="9954" y="18390"/>
                  <a:pt x="10139" y="18080"/>
                  <a:pt x="10190" y="17976"/>
                </a:cubicBezTo>
                <a:cubicBezTo>
                  <a:pt x="10197" y="17960"/>
                  <a:pt x="10227" y="17906"/>
                  <a:pt x="10228" y="17902"/>
                </a:cubicBezTo>
                <a:cubicBezTo>
                  <a:pt x="10228" y="17902"/>
                  <a:pt x="10228" y="17901"/>
                  <a:pt x="10228" y="17901"/>
                </a:cubicBezTo>
                <a:cubicBezTo>
                  <a:pt x="10228" y="17898"/>
                  <a:pt x="10240" y="17893"/>
                  <a:pt x="10244" y="17889"/>
                </a:cubicBezTo>
                <a:cubicBezTo>
                  <a:pt x="10250" y="17883"/>
                  <a:pt x="10250" y="17878"/>
                  <a:pt x="10265" y="17869"/>
                </a:cubicBezTo>
                <a:cubicBezTo>
                  <a:pt x="10290" y="17855"/>
                  <a:pt x="10327" y="17836"/>
                  <a:pt x="10371" y="17816"/>
                </a:cubicBezTo>
                <a:cubicBezTo>
                  <a:pt x="10459" y="17776"/>
                  <a:pt x="10579" y="17729"/>
                  <a:pt x="10713" y="17683"/>
                </a:cubicBezTo>
                <a:cubicBezTo>
                  <a:pt x="10979" y="17591"/>
                  <a:pt x="11216" y="17478"/>
                  <a:pt x="11238" y="17434"/>
                </a:cubicBezTo>
                <a:cubicBezTo>
                  <a:pt x="11256" y="17399"/>
                  <a:pt x="11268" y="17380"/>
                  <a:pt x="11295" y="17376"/>
                </a:cubicBezTo>
                <a:cubicBezTo>
                  <a:pt x="11309" y="17374"/>
                  <a:pt x="11325" y="17374"/>
                  <a:pt x="11347" y="17379"/>
                </a:cubicBezTo>
                <a:cubicBezTo>
                  <a:pt x="11368" y="17383"/>
                  <a:pt x="11395" y="17391"/>
                  <a:pt x="11428" y="17402"/>
                </a:cubicBezTo>
                <a:cubicBezTo>
                  <a:pt x="11551" y="17443"/>
                  <a:pt x="11639" y="17440"/>
                  <a:pt x="11905" y="17385"/>
                </a:cubicBezTo>
                <a:cubicBezTo>
                  <a:pt x="12176" y="17328"/>
                  <a:pt x="12247" y="17326"/>
                  <a:pt x="12330" y="17370"/>
                </a:cubicBezTo>
                <a:cubicBezTo>
                  <a:pt x="12369" y="17390"/>
                  <a:pt x="12389" y="17411"/>
                  <a:pt x="12393" y="17437"/>
                </a:cubicBezTo>
                <a:cubicBezTo>
                  <a:pt x="12396" y="17462"/>
                  <a:pt x="12382" y="17491"/>
                  <a:pt x="12352" y="17533"/>
                </a:cubicBezTo>
                <a:cubicBezTo>
                  <a:pt x="12330" y="17564"/>
                  <a:pt x="12312" y="17614"/>
                  <a:pt x="12298" y="17669"/>
                </a:cubicBezTo>
                <a:cubicBezTo>
                  <a:pt x="12284" y="17722"/>
                  <a:pt x="12274" y="17780"/>
                  <a:pt x="12274" y="17830"/>
                </a:cubicBezTo>
                <a:cubicBezTo>
                  <a:pt x="12274" y="17831"/>
                  <a:pt x="12274" y="17831"/>
                  <a:pt x="12274" y="17832"/>
                </a:cubicBezTo>
                <a:cubicBezTo>
                  <a:pt x="12274" y="17832"/>
                  <a:pt x="12274" y="17833"/>
                  <a:pt x="12274" y="17833"/>
                </a:cubicBezTo>
                <a:cubicBezTo>
                  <a:pt x="12275" y="17973"/>
                  <a:pt x="12333" y="18058"/>
                  <a:pt x="12555" y="18237"/>
                </a:cubicBezTo>
                <a:cubicBezTo>
                  <a:pt x="12700" y="18345"/>
                  <a:pt x="12892" y="18465"/>
                  <a:pt x="12989" y="18508"/>
                </a:cubicBezTo>
                <a:cubicBezTo>
                  <a:pt x="13018" y="18521"/>
                  <a:pt x="13038" y="18533"/>
                  <a:pt x="13059" y="18546"/>
                </a:cubicBezTo>
                <a:cubicBezTo>
                  <a:pt x="13145" y="18566"/>
                  <a:pt x="13177" y="18637"/>
                  <a:pt x="13198" y="18857"/>
                </a:cubicBezTo>
                <a:cubicBezTo>
                  <a:pt x="13206" y="18941"/>
                  <a:pt x="13205" y="19011"/>
                  <a:pt x="13195" y="19075"/>
                </a:cubicBezTo>
                <a:cubicBezTo>
                  <a:pt x="13196" y="19206"/>
                  <a:pt x="13165" y="19254"/>
                  <a:pt x="13070" y="19332"/>
                </a:cubicBezTo>
                <a:cubicBezTo>
                  <a:pt x="13043" y="19361"/>
                  <a:pt x="13005" y="19388"/>
                  <a:pt x="12967" y="19415"/>
                </a:cubicBezTo>
                <a:cubicBezTo>
                  <a:pt x="12850" y="19510"/>
                  <a:pt x="12807" y="19563"/>
                  <a:pt x="12810" y="19678"/>
                </a:cubicBezTo>
                <a:cubicBezTo>
                  <a:pt x="12810" y="19678"/>
                  <a:pt x="12810" y="19679"/>
                  <a:pt x="12810" y="19679"/>
                </a:cubicBezTo>
                <a:cubicBezTo>
                  <a:pt x="12810" y="19680"/>
                  <a:pt x="12810" y="19680"/>
                  <a:pt x="12810" y="19681"/>
                </a:cubicBezTo>
                <a:cubicBezTo>
                  <a:pt x="12812" y="19721"/>
                  <a:pt x="12819" y="19770"/>
                  <a:pt x="12829" y="19832"/>
                </a:cubicBezTo>
                <a:cubicBezTo>
                  <a:pt x="12844" y="19924"/>
                  <a:pt x="12846" y="19985"/>
                  <a:pt x="12840" y="20038"/>
                </a:cubicBezTo>
                <a:cubicBezTo>
                  <a:pt x="12838" y="20053"/>
                  <a:pt x="12838" y="20070"/>
                  <a:pt x="12835" y="20083"/>
                </a:cubicBezTo>
                <a:cubicBezTo>
                  <a:pt x="12826" y="20113"/>
                  <a:pt x="12814" y="20139"/>
                  <a:pt x="12794" y="20165"/>
                </a:cubicBezTo>
                <a:cubicBezTo>
                  <a:pt x="12774" y="20192"/>
                  <a:pt x="12746" y="20220"/>
                  <a:pt x="12713" y="20250"/>
                </a:cubicBezTo>
                <a:cubicBezTo>
                  <a:pt x="12605" y="20347"/>
                  <a:pt x="12543" y="20488"/>
                  <a:pt x="12520" y="20683"/>
                </a:cubicBezTo>
                <a:cubicBezTo>
                  <a:pt x="12513" y="20744"/>
                  <a:pt x="12507" y="20794"/>
                  <a:pt x="12507" y="20834"/>
                </a:cubicBezTo>
                <a:cubicBezTo>
                  <a:pt x="12506" y="20875"/>
                  <a:pt x="12510" y="20906"/>
                  <a:pt x="12517" y="20931"/>
                </a:cubicBezTo>
                <a:cubicBezTo>
                  <a:pt x="12533" y="20982"/>
                  <a:pt x="12566" y="21009"/>
                  <a:pt x="12626" y="21036"/>
                </a:cubicBezTo>
                <a:cubicBezTo>
                  <a:pt x="12672" y="21057"/>
                  <a:pt x="12725" y="21077"/>
                  <a:pt x="12783" y="21094"/>
                </a:cubicBezTo>
                <a:cubicBezTo>
                  <a:pt x="12900" y="21128"/>
                  <a:pt x="13040" y="21154"/>
                  <a:pt x="13187" y="21170"/>
                </a:cubicBezTo>
                <a:cubicBezTo>
                  <a:pt x="13334" y="21187"/>
                  <a:pt x="13487" y="21194"/>
                  <a:pt x="13637" y="21192"/>
                </a:cubicBezTo>
                <a:cubicBezTo>
                  <a:pt x="13786" y="21190"/>
                  <a:pt x="13930" y="21177"/>
                  <a:pt x="14054" y="21155"/>
                </a:cubicBezTo>
                <a:cubicBezTo>
                  <a:pt x="14116" y="21144"/>
                  <a:pt x="14172" y="21131"/>
                  <a:pt x="14222" y="21114"/>
                </a:cubicBezTo>
                <a:cubicBezTo>
                  <a:pt x="14356" y="21071"/>
                  <a:pt x="14570" y="20939"/>
                  <a:pt x="14696" y="20821"/>
                </a:cubicBezTo>
                <a:cubicBezTo>
                  <a:pt x="14807" y="20719"/>
                  <a:pt x="14864" y="20661"/>
                  <a:pt x="14894" y="20571"/>
                </a:cubicBezTo>
                <a:cubicBezTo>
                  <a:pt x="14909" y="20525"/>
                  <a:pt x="14917" y="20472"/>
                  <a:pt x="14921" y="20400"/>
                </a:cubicBezTo>
                <a:cubicBezTo>
                  <a:pt x="14926" y="20329"/>
                  <a:pt x="14927" y="20240"/>
                  <a:pt x="14927" y="20123"/>
                </a:cubicBezTo>
                <a:cubicBezTo>
                  <a:pt x="14927" y="19860"/>
                  <a:pt x="14951" y="19662"/>
                  <a:pt x="15013" y="19464"/>
                </a:cubicBezTo>
                <a:cubicBezTo>
                  <a:pt x="15014" y="19463"/>
                  <a:pt x="15013" y="19461"/>
                  <a:pt x="15013" y="19460"/>
                </a:cubicBezTo>
                <a:cubicBezTo>
                  <a:pt x="15014" y="19459"/>
                  <a:pt x="15016" y="19458"/>
                  <a:pt x="15016" y="19457"/>
                </a:cubicBezTo>
                <a:cubicBezTo>
                  <a:pt x="15037" y="19389"/>
                  <a:pt x="15062" y="19321"/>
                  <a:pt x="15092" y="19251"/>
                </a:cubicBezTo>
                <a:cubicBezTo>
                  <a:pt x="15129" y="19163"/>
                  <a:pt x="15156" y="19097"/>
                  <a:pt x="15176" y="19040"/>
                </a:cubicBezTo>
                <a:cubicBezTo>
                  <a:pt x="15226" y="18888"/>
                  <a:pt x="15214" y="18813"/>
                  <a:pt x="15152" y="18678"/>
                </a:cubicBezTo>
                <a:cubicBezTo>
                  <a:pt x="15134" y="18641"/>
                  <a:pt x="15120" y="18576"/>
                  <a:pt x="15105" y="18501"/>
                </a:cubicBezTo>
                <a:cubicBezTo>
                  <a:pt x="14992" y="18120"/>
                  <a:pt x="14966" y="17134"/>
                  <a:pt x="15078" y="17057"/>
                </a:cubicBezTo>
                <a:cubicBezTo>
                  <a:pt x="15079" y="17057"/>
                  <a:pt x="15078" y="17055"/>
                  <a:pt x="15078" y="17054"/>
                </a:cubicBezTo>
                <a:cubicBezTo>
                  <a:pt x="15093" y="17049"/>
                  <a:pt x="15106" y="17040"/>
                  <a:pt x="15116" y="17028"/>
                </a:cubicBezTo>
                <a:cubicBezTo>
                  <a:pt x="15127" y="17016"/>
                  <a:pt x="15135" y="17001"/>
                  <a:pt x="15141" y="16984"/>
                </a:cubicBezTo>
                <a:cubicBezTo>
                  <a:pt x="15152" y="16951"/>
                  <a:pt x="15153" y="16908"/>
                  <a:pt x="15149" y="16863"/>
                </a:cubicBezTo>
                <a:cubicBezTo>
                  <a:pt x="15149" y="16860"/>
                  <a:pt x="15149" y="16858"/>
                  <a:pt x="15149" y="16855"/>
                </a:cubicBezTo>
                <a:cubicBezTo>
                  <a:pt x="15143" y="16807"/>
                  <a:pt x="15132" y="16755"/>
                  <a:pt x="15111" y="16705"/>
                </a:cubicBezTo>
                <a:cubicBezTo>
                  <a:pt x="15090" y="16656"/>
                  <a:pt x="15059" y="16608"/>
                  <a:pt x="15024" y="16568"/>
                </a:cubicBezTo>
                <a:cubicBezTo>
                  <a:pt x="14945" y="16480"/>
                  <a:pt x="14891" y="16445"/>
                  <a:pt x="14783" y="16433"/>
                </a:cubicBezTo>
                <a:cubicBezTo>
                  <a:pt x="14747" y="16431"/>
                  <a:pt x="14704" y="16432"/>
                  <a:pt x="14650" y="16434"/>
                </a:cubicBezTo>
                <a:cubicBezTo>
                  <a:pt x="14515" y="16440"/>
                  <a:pt x="14390" y="16437"/>
                  <a:pt x="14371" y="16427"/>
                </a:cubicBezTo>
                <a:cubicBezTo>
                  <a:pt x="14352" y="16417"/>
                  <a:pt x="14314" y="16218"/>
                  <a:pt x="14287" y="15987"/>
                </a:cubicBezTo>
                <a:cubicBezTo>
                  <a:pt x="14260" y="15756"/>
                  <a:pt x="14216" y="15547"/>
                  <a:pt x="14190" y="15524"/>
                </a:cubicBezTo>
                <a:cubicBezTo>
                  <a:pt x="14176" y="15513"/>
                  <a:pt x="14168" y="15485"/>
                  <a:pt x="14162" y="15449"/>
                </a:cubicBezTo>
                <a:cubicBezTo>
                  <a:pt x="14157" y="15413"/>
                  <a:pt x="14155" y="15369"/>
                  <a:pt x="14160" y="15325"/>
                </a:cubicBezTo>
                <a:cubicBezTo>
                  <a:pt x="14171" y="15223"/>
                  <a:pt x="14132" y="15139"/>
                  <a:pt x="14051" y="15091"/>
                </a:cubicBezTo>
                <a:cubicBezTo>
                  <a:pt x="13999" y="15061"/>
                  <a:pt x="13970" y="15036"/>
                  <a:pt x="13965" y="15006"/>
                </a:cubicBezTo>
                <a:cubicBezTo>
                  <a:pt x="13959" y="14976"/>
                  <a:pt x="13975" y="14940"/>
                  <a:pt x="14011" y="14885"/>
                </a:cubicBezTo>
                <a:cubicBezTo>
                  <a:pt x="14087" y="14768"/>
                  <a:pt x="14079" y="14746"/>
                  <a:pt x="13937" y="14689"/>
                </a:cubicBezTo>
                <a:cubicBezTo>
                  <a:pt x="13792" y="14630"/>
                  <a:pt x="13789" y="14621"/>
                  <a:pt x="13902" y="14571"/>
                </a:cubicBezTo>
                <a:cubicBezTo>
                  <a:pt x="13970" y="14541"/>
                  <a:pt x="14022" y="14514"/>
                  <a:pt x="14057" y="14489"/>
                </a:cubicBezTo>
                <a:cubicBezTo>
                  <a:pt x="14057" y="14488"/>
                  <a:pt x="14057" y="14487"/>
                  <a:pt x="14057" y="14487"/>
                </a:cubicBezTo>
                <a:cubicBezTo>
                  <a:pt x="14074" y="14474"/>
                  <a:pt x="14086" y="14462"/>
                  <a:pt x="14095" y="14450"/>
                </a:cubicBezTo>
                <a:cubicBezTo>
                  <a:pt x="14095" y="14450"/>
                  <a:pt x="14095" y="14448"/>
                  <a:pt x="14095" y="14448"/>
                </a:cubicBezTo>
                <a:cubicBezTo>
                  <a:pt x="14112" y="14422"/>
                  <a:pt x="14113" y="14397"/>
                  <a:pt x="14097" y="14367"/>
                </a:cubicBezTo>
                <a:cubicBezTo>
                  <a:pt x="14074" y="14323"/>
                  <a:pt x="14014" y="14269"/>
                  <a:pt x="13916" y="14200"/>
                </a:cubicBezTo>
                <a:cubicBezTo>
                  <a:pt x="13798" y="14117"/>
                  <a:pt x="13734" y="14071"/>
                  <a:pt x="13707" y="14016"/>
                </a:cubicBezTo>
                <a:cubicBezTo>
                  <a:pt x="13680" y="13960"/>
                  <a:pt x="13689" y="13896"/>
                  <a:pt x="13710" y="13782"/>
                </a:cubicBezTo>
                <a:cubicBezTo>
                  <a:pt x="13712" y="13771"/>
                  <a:pt x="13716" y="13765"/>
                  <a:pt x="13718" y="13755"/>
                </a:cubicBezTo>
                <a:cubicBezTo>
                  <a:pt x="13727" y="13712"/>
                  <a:pt x="13733" y="13671"/>
                  <a:pt x="13748" y="13638"/>
                </a:cubicBezTo>
                <a:cubicBezTo>
                  <a:pt x="13750" y="13633"/>
                  <a:pt x="13756" y="13629"/>
                  <a:pt x="13759" y="13625"/>
                </a:cubicBezTo>
                <a:cubicBezTo>
                  <a:pt x="13776" y="13589"/>
                  <a:pt x="13795" y="13555"/>
                  <a:pt x="13832" y="13519"/>
                </a:cubicBezTo>
                <a:cubicBezTo>
                  <a:pt x="13840" y="13511"/>
                  <a:pt x="13860" y="13501"/>
                  <a:pt x="13870" y="13492"/>
                </a:cubicBezTo>
                <a:cubicBezTo>
                  <a:pt x="13909" y="13458"/>
                  <a:pt x="13955" y="13422"/>
                  <a:pt x="14021" y="13377"/>
                </a:cubicBezTo>
                <a:cubicBezTo>
                  <a:pt x="14027" y="13373"/>
                  <a:pt x="14035" y="13367"/>
                  <a:pt x="14040" y="13364"/>
                </a:cubicBezTo>
                <a:cubicBezTo>
                  <a:pt x="14117" y="13312"/>
                  <a:pt x="14206" y="13254"/>
                  <a:pt x="14328" y="13176"/>
                </a:cubicBezTo>
                <a:cubicBezTo>
                  <a:pt x="14421" y="13117"/>
                  <a:pt x="14627" y="12986"/>
                  <a:pt x="14769" y="12895"/>
                </a:cubicBezTo>
                <a:cubicBezTo>
                  <a:pt x="15022" y="12734"/>
                  <a:pt x="15294" y="12563"/>
                  <a:pt x="15463" y="12451"/>
                </a:cubicBezTo>
                <a:cubicBezTo>
                  <a:pt x="15732" y="12273"/>
                  <a:pt x="16420" y="11839"/>
                  <a:pt x="16994" y="11487"/>
                </a:cubicBezTo>
                <a:cubicBezTo>
                  <a:pt x="17226" y="11346"/>
                  <a:pt x="17437" y="11211"/>
                  <a:pt x="17634" y="11085"/>
                </a:cubicBezTo>
                <a:cubicBezTo>
                  <a:pt x="17697" y="11045"/>
                  <a:pt x="17762" y="11005"/>
                  <a:pt x="17821" y="10967"/>
                </a:cubicBezTo>
                <a:cubicBezTo>
                  <a:pt x="17962" y="10875"/>
                  <a:pt x="18037" y="10822"/>
                  <a:pt x="18108" y="10771"/>
                </a:cubicBezTo>
                <a:cubicBezTo>
                  <a:pt x="18147" y="10743"/>
                  <a:pt x="18216" y="10699"/>
                  <a:pt x="18236" y="10683"/>
                </a:cubicBezTo>
                <a:cubicBezTo>
                  <a:pt x="18335" y="10599"/>
                  <a:pt x="18463" y="10531"/>
                  <a:pt x="18520" y="10531"/>
                </a:cubicBezTo>
                <a:cubicBezTo>
                  <a:pt x="18631" y="10531"/>
                  <a:pt x="18938" y="10460"/>
                  <a:pt x="19252" y="10373"/>
                </a:cubicBezTo>
                <a:cubicBezTo>
                  <a:pt x="19342" y="10347"/>
                  <a:pt x="19426" y="10320"/>
                  <a:pt x="19512" y="10293"/>
                </a:cubicBezTo>
                <a:cubicBezTo>
                  <a:pt x="19576" y="10273"/>
                  <a:pt x="19647" y="10254"/>
                  <a:pt x="19704" y="10234"/>
                </a:cubicBezTo>
                <a:cubicBezTo>
                  <a:pt x="19736" y="10223"/>
                  <a:pt x="19762" y="10214"/>
                  <a:pt x="19791" y="10204"/>
                </a:cubicBezTo>
                <a:cubicBezTo>
                  <a:pt x="19824" y="10192"/>
                  <a:pt x="19860" y="10179"/>
                  <a:pt x="19889" y="10168"/>
                </a:cubicBezTo>
                <a:cubicBezTo>
                  <a:pt x="19941" y="10147"/>
                  <a:pt x="19983" y="10128"/>
                  <a:pt x="20016" y="10111"/>
                </a:cubicBezTo>
                <a:cubicBezTo>
                  <a:pt x="20072" y="10082"/>
                  <a:pt x="20119" y="10057"/>
                  <a:pt x="20157" y="10032"/>
                </a:cubicBezTo>
                <a:cubicBezTo>
                  <a:pt x="20194" y="10007"/>
                  <a:pt x="20222" y="9983"/>
                  <a:pt x="20246" y="9957"/>
                </a:cubicBezTo>
                <a:cubicBezTo>
                  <a:pt x="20246" y="9957"/>
                  <a:pt x="20246" y="9956"/>
                  <a:pt x="20246" y="9956"/>
                </a:cubicBezTo>
                <a:cubicBezTo>
                  <a:pt x="20294" y="9903"/>
                  <a:pt x="20318" y="9843"/>
                  <a:pt x="20338" y="9755"/>
                </a:cubicBezTo>
                <a:cubicBezTo>
                  <a:pt x="20358" y="9670"/>
                  <a:pt x="20356" y="9597"/>
                  <a:pt x="20341" y="9524"/>
                </a:cubicBezTo>
                <a:cubicBezTo>
                  <a:pt x="20333" y="9492"/>
                  <a:pt x="20331" y="9459"/>
                  <a:pt x="20317" y="9426"/>
                </a:cubicBezTo>
                <a:cubicBezTo>
                  <a:pt x="20303" y="9395"/>
                  <a:pt x="20277" y="9364"/>
                  <a:pt x="20257" y="9333"/>
                </a:cubicBezTo>
                <a:cubicBezTo>
                  <a:pt x="20246" y="9316"/>
                  <a:pt x="20241" y="9300"/>
                  <a:pt x="20227" y="9284"/>
                </a:cubicBezTo>
                <a:cubicBezTo>
                  <a:pt x="20186" y="9233"/>
                  <a:pt x="20133" y="9182"/>
                  <a:pt x="20070" y="9128"/>
                </a:cubicBezTo>
                <a:cubicBezTo>
                  <a:pt x="20064" y="9122"/>
                  <a:pt x="20063" y="9116"/>
                  <a:pt x="20057" y="9111"/>
                </a:cubicBezTo>
                <a:cubicBezTo>
                  <a:pt x="20056" y="9110"/>
                  <a:pt x="20057" y="9109"/>
                  <a:pt x="20057" y="9109"/>
                </a:cubicBezTo>
                <a:cubicBezTo>
                  <a:pt x="19932" y="9011"/>
                  <a:pt x="19897" y="8974"/>
                  <a:pt x="19927" y="8881"/>
                </a:cubicBezTo>
                <a:cubicBezTo>
                  <a:pt x="19921" y="8811"/>
                  <a:pt x="19947" y="8743"/>
                  <a:pt x="20002" y="8682"/>
                </a:cubicBezTo>
                <a:cubicBezTo>
                  <a:pt x="20011" y="8653"/>
                  <a:pt x="20023" y="8619"/>
                  <a:pt x="20024" y="8596"/>
                </a:cubicBezTo>
                <a:cubicBezTo>
                  <a:pt x="20019" y="8585"/>
                  <a:pt x="20018" y="8574"/>
                  <a:pt x="20005" y="8567"/>
                </a:cubicBezTo>
                <a:cubicBezTo>
                  <a:pt x="19896" y="8509"/>
                  <a:pt x="19914" y="8135"/>
                  <a:pt x="20030" y="8039"/>
                </a:cubicBezTo>
                <a:cubicBezTo>
                  <a:pt x="20036" y="8034"/>
                  <a:pt x="20038" y="8026"/>
                  <a:pt x="20040" y="8019"/>
                </a:cubicBezTo>
                <a:cubicBezTo>
                  <a:pt x="20043" y="8014"/>
                  <a:pt x="20043" y="8007"/>
                  <a:pt x="20043" y="8000"/>
                </a:cubicBezTo>
                <a:cubicBezTo>
                  <a:pt x="20043" y="7972"/>
                  <a:pt x="20028" y="7939"/>
                  <a:pt x="19994" y="7911"/>
                </a:cubicBezTo>
                <a:cubicBezTo>
                  <a:pt x="19904" y="7836"/>
                  <a:pt x="19894" y="7845"/>
                  <a:pt x="20550" y="6660"/>
                </a:cubicBezTo>
                <a:cubicBezTo>
                  <a:pt x="20610" y="6551"/>
                  <a:pt x="20649" y="6473"/>
                  <a:pt x="20721" y="6343"/>
                </a:cubicBezTo>
                <a:cubicBezTo>
                  <a:pt x="20806" y="6189"/>
                  <a:pt x="20805" y="6193"/>
                  <a:pt x="20883" y="6050"/>
                </a:cubicBezTo>
                <a:cubicBezTo>
                  <a:pt x="21312" y="5273"/>
                  <a:pt x="21585" y="4777"/>
                  <a:pt x="21588" y="4754"/>
                </a:cubicBezTo>
                <a:cubicBezTo>
                  <a:pt x="21589" y="4722"/>
                  <a:pt x="21555" y="4711"/>
                  <a:pt x="21504" y="4718"/>
                </a:cubicBezTo>
                <a:cubicBezTo>
                  <a:pt x="21499" y="4718"/>
                  <a:pt x="21496" y="4719"/>
                  <a:pt x="21490" y="4720"/>
                </a:cubicBezTo>
                <a:cubicBezTo>
                  <a:pt x="21467" y="4725"/>
                  <a:pt x="21437" y="4736"/>
                  <a:pt x="21409" y="4746"/>
                </a:cubicBezTo>
                <a:cubicBezTo>
                  <a:pt x="21390" y="4753"/>
                  <a:pt x="21374" y="4758"/>
                  <a:pt x="21355" y="4767"/>
                </a:cubicBezTo>
                <a:cubicBezTo>
                  <a:pt x="21312" y="4787"/>
                  <a:pt x="21265" y="4811"/>
                  <a:pt x="21222" y="4842"/>
                </a:cubicBezTo>
                <a:lnTo>
                  <a:pt x="21046" y="4968"/>
                </a:lnTo>
                <a:lnTo>
                  <a:pt x="20282" y="4944"/>
                </a:lnTo>
                <a:lnTo>
                  <a:pt x="19515" y="4919"/>
                </a:lnTo>
                <a:lnTo>
                  <a:pt x="19127" y="5123"/>
                </a:lnTo>
                <a:lnTo>
                  <a:pt x="19122" y="5124"/>
                </a:lnTo>
                <a:lnTo>
                  <a:pt x="18731" y="5330"/>
                </a:lnTo>
                <a:lnTo>
                  <a:pt x="18252" y="5232"/>
                </a:lnTo>
                <a:lnTo>
                  <a:pt x="17769" y="5133"/>
                </a:lnTo>
                <a:lnTo>
                  <a:pt x="17791" y="4974"/>
                </a:lnTo>
                <a:cubicBezTo>
                  <a:pt x="17803" y="4887"/>
                  <a:pt x="17843" y="4779"/>
                  <a:pt x="17881" y="4735"/>
                </a:cubicBezTo>
                <a:cubicBezTo>
                  <a:pt x="17900" y="4711"/>
                  <a:pt x="17914" y="4686"/>
                  <a:pt x="17932" y="4663"/>
                </a:cubicBezTo>
                <a:cubicBezTo>
                  <a:pt x="17969" y="4593"/>
                  <a:pt x="18003" y="4524"/>
                  <a:pt x="18046" y="4455"/>
                </a:cubicBezTo>
                <a:cubicBezTo>
                  <a:pt x="18089" y="4385"/>
                  <a:pt x="18122" y="4329"/>
                  <a:pt x="18152" y="4273"/>
                </a:cubicBezTo>
                <a:cubicBezTo>
                  <a:pt x="18241" y="4042"/>
                  <a:pt x="18291" y="3770"/>
                  <a:pt x="18309" y="3392"/>
                </a:cubicBezTo>
                <a:cubicBezTo>
                  <a:pt x="18309" y="3389"/>
                  <a:pt x="18309" y="3387"/>
                  <a:pt x="18309" y="3383"/>
                </a:cubicBezTo>
                <a:cubicBezTo>
                  <a:pt x="18316" y="3230"/>
                  <a:pt x="18322" y="3113"/>
                  <a:pt x="18322" y="3014"/>
                </a:cubicBezTo>
                <a:cubicBezTo>
                  <a:pt x="18322" y="3012"/>
                  <a:pt x="18322" y="3011"/>
                  <a:pt x="18322" y="3008"/>
                </a:cubicBezTo>
                <a:cubicBezTo>
                  <a:pt x="18323" y="2945"/>
                  <a:pt x="18315" y="2901"/>
                  <a:pt x="18311" y="2853"/>
                </a:cubicBezTo>
                <a:cubicBezTo>
                  <a:pt x="18309" y="2826"/>
                  <a:pt x="18312" y="2791"/>
                  <a:pt x="18309" y="2768"/>
                </a:cubicBezTo>
                <a:cubicBezTo>
                  <a:pt x="18309" y="2767"/>
                  <a:pt x="18309" y="2767"/>
                  <a:pt x="18309" y="2766"/>
                </a:cubicBezTo>
                <a:cubicBezTo>
                  <a:pt x="18287" y="2634"/>
                  <a:pt x="18240" y="2543"/>
                  <a:pt x="18149" y="2390"/>
                </a:cubicBezTo>
                <a:cubicBezTo>
                  <a:pt x="18043" y="2212"/>
                  <a:pt x="17849" y="1985"/>
                  <a:pt x="17715" y="1882"/>
                </a:cubicBezTo>
                <a:cubicBezTo>
                  <a:pt x="17714" y="1881"/>
                  <a:pt x="17714" y="1882"/>
                  <a:pt x="17712" y="1881"/>
                </a:cubicBezTo>
                <a:cubicBezTo>
                  <a:pt x="17592" y="1789"/>
                  <a:pt x="17475" y="1704"/>
                  <a:pt x="17363" y="1624"/>
                </a:cubicBezTo>
                <a:cubicBezTo>
                  <a:pt x="16710" y="1159"/>
                  <a:pt x="16180" y="879"/>
                  <a:pt x="15493" y="632"/>
                </a:cubicBezTo>
                <a:cubicBezTo>
                  <a:pt x="15466" y="622"/>
                  <a:pt x="15442" y="611"/>
                  <a:pt x="15414" y="601"/>
                </a:cubicBezTo>
                <a:cubicBezTo>
                  <a:pt x="15359" y="582"/>
                  <a:pt x="15298" y="564"/>
                  <a:pt x="15241" y="545"/>
                </a:cubicBezTo>
                <a:cubicBezTo>
                  <a:pt x="15165" y="520"/>
                  <a:pt x="15092" y="494"/>
                  <a:pt x="15011" y="469"/>
                </a:cubicBezTo>
                <a:cubicBezTo>
                  <a:pt x="14632" y="350"/>
                  <a:pt x="14331" y="261"/>
                  <a:pt x="14271" y="248"/>
                </a:cubicBezTo>
                <a:cubicBezTo>
                  <a:pt x="14230" y="236"/>
                  <a:pt x="14208" y="231"/>
                  <a:pt x="14181" y="224"/>
                </a:cubicBezTo>
                <a:cubicBezTo>
                  <a:pt x="14135" y="217"/>
                  <a:pt x="13960" y="181"/>
                  <a:pt x="13740" y="127"/>
                </a:cubicBezTo>
                <a:cubicBezTo>
                  <a:pt x="13578" y="87"/>
                  <a:pt x="13392" y="56"/>
                  <a:pt x="13203" y="35"/>
                </a:cubicBezTo>
                <a:cubicBezTo>
                  <a:pt x="13056" y="20"/>
                  <a:pt x="12895" y="9"/>
                  <a:pt x="12723" y="4"/>
                </a:cubicBezTo>
                <a:cubicBezTo>
                  <a:pt x="12608" y="1"/>
                  <a:pt x="12518" y="0"/>
                  <a:pt x="12439" y="0"/>
                </a:cubicBezTo>
                <a:close/>
                <a:moveTo>
                  <a:pt x="7409" y="16032"/>
                </a:moveTo>
                <a:cubicBezTo>
                  <a:pt x="7502" y="16028"/>
                  <a:pt x="7607" y="16054"/>
                  <a:pt x="7688" y="16120"/>
                </a:cubicBezTo>
                <a:cubicBezTo>
                  <a:pt x="7757" y="16176"/>
                  <a:pt x="7791" y="16241"/>
                  <a:pt x="7764" y="16264"/>
                </a:cubicBezTo>
                <a:cubicBezTo>
                  <a:pt x="7691" y="16327"/>
                  <a:pt x="7273" y="16315"/>
                  <a:pt x="7225" y="16248"/>
                </a:cubicBezTo>
                <a:cubicBezTo>
                  <a:pt x="7136" y="16125"/>
                  <a:pt x="7254" y="16037"/>
                  <a:pt x="7409" y="16032"/>
                </a:cubicBezTo>
                <a:close/>
                <a:moveTo>
                  <a:pt x="11344" y="16407"/>
                </a:moveTo>
                <a:cubicBezTo>
                  <a:pt x="11395" y="16413"/>
                  <a:pt x="11433" y="16448"/>
                  <a:pt x="11463" y="16509"/>
                </a:cubicBezTo>
                <a:cubicBezTo>
                  <a:pt x="11490" y="16564"/>
                  <a:pt x="11455" y="16604"/>
                  <a:pt x="11358" y="16632"/>
                </a:cubicBezTo>
                <a:cubicBezTo>
                  <a:pt x="11237" y="16666"/>
                  <a:pt x="11199" y="16658"/>
                  <a:pt x="11144" y="16581"/>
                </a:cubicBezTo>
                <a:cubicBezTo>
                  <a:pt x="11094" y="16513"/>
                  <a:pt x="11106" y="16475"/>
                  <a:pt x="11192" y="16439"/>
                </a:cubicBezTo>
                <a:cubicBezTo>
                  <a:pt x="11228" y="16424"/>
                  <a:pt x="11259" y="16415"/>
                  <a:pt x="11287" y="16410"/>
                </a:cubicBezTo>
                <a:cubicBezTo>
                  <a:pt x="11308" y="16406"/>
                  <a:pt x="11327" y="16405"/>
                  <a:pt x="11344" y="16407"/>
                </a:cubicBezTo>
                <a:close/>
                <a:moveTo>
                  <a:pt x="7981" y="16522"/>
                </a:moveTo>
                <a:cubicBezTo>
                  <a:pt x="8234" y="16530"/>
                  <a:pt x="8251" y="16593"/>
                  <a:pt x="8030" y="16711"/>
                </a:cubicBezTo>
                <a:cubicBezTo>
                  <a:pt x="7867" y="16798"/>
                  <a:pt x="7247" y="16826"/>
                  <a:pt x="7160" y="16751"/>
                </a:cubicBezTo>
                <a:cubicBezTo>
                  <a:pt x="7051" y="16658"/>
                  <a:pt x="7271" y="16559"/>
                  <a:pt x="7650" y="16532"/>
                </a:cubicBezTo>
                <a:cubicBezTo>
                  <a:pt x="7787" y="16523"/>
                  <a:pt x="7897" y="16520"/>
                  <a:pt x="7981" y="16522"/>
                </a:cubicBezTo>
                <a:close/>
                <a:moveTo>
                  <a:pt x="7371" y="16932"/>
                </a:moveTo>
                <a:cubicBezTo>
                  <a:pt x="7457" y="16927"/>
                  <a:pt x="7491" y="16980"/>
                  <a:pt x="7561" y="17145"/>
                </a:cubicBezTo>
                <a:cubicBezTo>
                  <a:pt x="7625" y="17296"/>
                  <a:pt x="7615" y="17320"/>
                  <a:pt x="7428" y="17415"/>
                </a:cubicBezTo>
                <a:cubicBezTo>
                  <a:pt x="7316" y="17472"/>
                  <a:pt x="7199" y="17508"/>
                  <a:pt x="7171" y="17493"/>
                </a:cubicBezTo>
                <a:cubicBezTo>
                  <a:pt x="7142" y="17478"/>
                  <a:pt x="7119" y="17359"/>
                  <a:pt x="7119" y="17230"/>
                </a:cubicBezTo>
                <a:cubicBezTo>
                  <a:pt x="7119" y="17040"/>
                  <a:pt x="7146" y="16989"/>
                  <a:pt x="7266" y="16955"/>
                </a:cubicBezTo>
                <a:cubicBezTo>
                  <a:pt x="7309" y="16943"/>
                  <a:pt x="7343" y="16933"/>
                  <a:pt x="7371" y="16932"/>
                </a:cubicBezTo>
                <a:close/>
              </a:path>
            </a:pathLst>
          </a:custGeom>
          <a:ln w="12700">
            <a:miter lim="400000"/>
          </a:ln>
        </p:spPr>
      </p:pic>
      <p:pic>
        <p:nvPicPr>
          <p:cNvPr id="406" name="logo1-400x132.png" descr="logo1-400x132.png"/>
          <p:cNvPicPr>
            <a:picLocks noChangeAspect="1"/>
          </p:cNvPicPr>
          <p:nvPr/>
        </p:nvPicPr>
        <p:blipFill>
          <a:blip r:embed="rId4">
            <a:extLst/>
          </a:blip>
          <a:stretch>
            <a:fillRect/>
          </a:stretch>
        </p:blipFill>
        <p:spPr>
          <a:xfrm>
            <a:off x="16423669" y="11415521"/>
            <a:ext cx="5328499" cy="1758405"/>
          </a:xfrm>
          <a:prstGeom prst="rect">
            <a:avLst/>
          </a:prstGeom>
          <a:ln w="12700">
            <a:miter lim="400000"/>
          </a:ln>
        </p:spPr>
      </p:pic>
      <p:sp>
        <p:nvSpPr>
          <p:cNvPr id="407" name="Boeken &amp; Publicaties - Expertisecentrum Dementie Vlaanderen,…"/>
          <p:cNvSpPr txBox="1"/>
          <p:nvPr/>
        </p:nvSpPr>
        <p:spPr>
          <a:xfrm>
            <a:off x="8102010" y="6227917"/>
            <a:ext cx="14310462" cy="320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u="sng">
                <a:hlinkClick r:id="rId5" invalidUrl="" action="" tgtFrame="" tooltip="" history="1" highlightClick="0" endSnd="0"/>
              </a:rPr>
              <a:t>Boeken &amp; Publicaties - Expertisecentrum Dementie Vlaanderen</a:t>
            </a:r>
            <a:r>
              <a:rPr>
                <a:solidFill>
                  <a:srgbClr val="000000"/>
                </a:solidFill>
              </a:rPr>
              <a:t>,</a:t>
            </a:r>
            <a:endParaRPr>
              <a:solidFill>
                <a:srgbClr val="000000"/>
              </a:solidFill>
            </a:endParaRPr>
          </a:p>
          <a:p>
            <a:pPr algn="l">
              <a:spcBef>
                <a:spcPts val="5300"/>
              </a:spcBef>
              <a:defRPr sz="3800"/>
            </a:pPr>
            <a:r>
              <a:rPr>
                <a:solidFill>
                  <a:srgbClr val="000000"/>
                </a:solidFill>
              </a:rPr>
              <a:t> </a:t>
            </a:r>
            <a:r>
              <a:rPr u="sng">
                <a:hlinkClick r:id="rId6" invalidUrl="" action="" tgtFrame="" tooltip="" history="1" highlightClick="0" endSnd="0"/>
              </a:rPr>
              <a:t>Lees- en informatietips - Expertisecentrum Dementie Vlaanderen</a:t>
            </a:r>
            <a:r>
              <a:rPr>
                <a:solidFill>
                  <a:srgbClr val="000000"/>
                </a:solidFill>
              </a:rPr>
              <a:t> </a:t>
            </a:r>
            <a:endParaRPr>
              <a:solidFill>
                <a:srgbClr val="000000"/>
              </a:solidFill>
            </a:endParaRPr>
          </a:p>
          <a:p>
            <a:pPr algn="l">
              <a:spcBef>
                <a:spcPts val="5300"/>
              </a:spcBef>
              <a:defRPr sz="3800"/>
            </a:pPr>
            <a:r>
              <a:rPr>
                <a:solidFill>
                  <a:srgbClr val="000000"/>
                </a:solidFill>
              </a:rPr>
              <a:t> </a:t>
            </a:r>
            <a:r>
              <a:rPr u="sng">
                <a:hlinkClick r:id="rId7" invalidUrl="" action="" tgtFrame="" tooltip="" history="1" highlightClick="0" endSnd="0"/>
              </a:rPr>
              <a:t>Documentatiecentrum - Expertisecentrum Dementie Vlaanderen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404"/>
                                        </p:tgtEl>
                                        <p:attrNameLst>
                                          <p:attrName>style.visibility</p:attrName>
                                        </p:attrNameLst>
                                      </p:cBhvr>
                                      <p:to>
                                        <p:strVal val="visible"/>
                                      </p:to>
                                    </p:set>
                                    <p:anim calcmode="lin" valueType="num">
                                      <p:cBhvr>
                                        <p:cTn id="7" dur="1000" fill="hold"/>
                                        <p:tgtEl>
                                          <p:spTgt spid="404"/>
                                        </p:tgtEl>
                                        <p:attrNameLst>
                                          <p:attrName>ppt_x</p:attrName>
                                        </p:attrNameLst>
                                      </p:cBhvr>
                                      <p:tavLst>
                                        <p:tav tm="0">
                                          <p:val>
                                            <p:strVal val="0-#ppt_w/2"/>
                                          </p:val>
                                        </p:tav>
                                        <p:tav tm="100000">
                                          <p:val>
                                            <p:strVal val="#ppt_x"/>
                                          </p:val>
                                        </p:tav>
                                      </p:tavLst>
                                    </p:anim>
                                    <p:anim calcmode="lin" valueType="num">
                                      <p:cBhvr>
                                        <p:cTn id="8" dur="1000" fill="hold"/>
                                        <p:tgtEl>
                                          <p:spTgt spid="40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32" presetID="4" grpId="2" fill="hold">
                                  <p:stCondLst>
                                    <p:cond delay="0"/>
                                  </p:stCondLst>
                                  <p:iterate type="el" backwards="0">
                                    <p:tmAbs val="0"/>
                                  </p:iterate>
                                  <p:childTnLst>
                                    <p:set>
                                      <p:cBhvr>
                                        <p:cTn id="11" fill="hold"/>
                                        <p:tgtEl>
                                          <p:spTgt spid="405"/>
                                        </p:tgtEl>
                                        <p:attrNameLst>
                                          <p:attrName>style.visibility</p:attrName>
                                        </p:attrNameLst>
                                      </p:cBhvr>
                                      <p:to>
                                        <p:strVal val="visible"/>
                                      </p:to>
                                    </p:set>
                                    <p:animEffect filter="box(out)" transition="in">
                                      <p:cBhvr>
                                        <p:cTn id="12" dur="1000"/>
                                        <p:tgtEl>
                                          <p:spTgt spid="405"/>
                                        </p:tgtEl>
                                      </p:cBhvr>
                                    </p:animEffect>
                                  </p:childTnLst>
                                </p:cTn>
                              </p:par>
                            </p:childTnLst>
                          </p:cTn>
                        </p:par>
                        <p:par>
                          <p:cTn id="13" fill="hold">
                            <p:stCondLst>
                              <p:cond delay="2000"/>
                            </p:stCondLst>
                            <p:childTnLst>
                              <p:par>
                                <p:cTn id="14" presetClass="entr" nodeType="afterEffect" presetSubtype="32" presetID="4" grpId="3" fill="hold">
                                  <p:stCondLst>
                                    <p:cond delay="0"/>
                                  </p:stCondLst>
                                  <p:iterate type="el" backwards="0">
                                    <p:tmAbs val="0"/>
                                  </p:iterate>
                                  <p:childTnLst>
                                    <p:set>
                                      <p:cBhvr>
                                        <p:cTn id="15" fill="hold"/>
                                        <p:tgtEl>
                                          <p:spTgt spid="407"/>
                                        </p:tgtEl>
                                        <p:attrNameLst>
                                          <p:attrName>style.visibility</p:attrName>
                                        </p:attrNameLst>
                                      </p:cBhvr>
                                      <p:to>
                                        <p:strVal val="visible"/>
                                      </p:to>
                                    </p:set>
                                    <p:animEffect filter="box(out)" transition="in">
                                      <p:cBhvr>
                                        <p:cTn id="16" dur="1000"/>
                                        <p:tgtEl>
                                          <p:spTgt spid="407"/>
                                        </p:tgtEl>
                                      </p:cBhvr>
                                    </p:animEffect>
                                  </p:childTnLst>
                                </p:cTn>
                              </p:par>
                            </p:childTnLst>
                          </p:cTn>
                        </p:par>
                        <p:par>
                          <p:cTn id="17" fill="hold">
                            <p:stCondLst>
                              <p:cond delay="3000"/>
                            </p:stCondLst>
                            <p:childTnLst>
                              <p:par>
                                <p:cTn id="18" presetClass="entr" nodeType="afterEffect" presetSubtype="32" presetID="4" grpId="4" fill="hold">
                                  <p:stCondLst>
                                    <p:cond delay="0"/>
                                  </p:stCondLst>
                                  <p:iterate type="el" backwards="0">
                                    <p:tmAbs val="0"/>
                                  </p:iterate>
                                  <p:childTnLst>
                                    <p:set>
                                      <p:cBhvr>
                                        <p:cTn id="19" fill="hold"/>
                                        <p:tgtEl>
                                          <p:spTgt spid="406"/>
                                        </p:tgtEl>
                                        <p:attrNameLst>
                                          <p:attrName>style.visibility</p:attrName>
                                        </p:attrNameLst>
                                      </p:cBhvr>
                                      <p:to>
                                        <p:strVal val="visible"/>
                                      </p:to>
                                    </p:set>
                                    <p:animEffect filter="box(out)" transition="in">
                                      <p:cBhvr>
                                        <p:cTn id="20"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7" grpId="3"/>
      <p:bldP build="whole" bldLvl="1" animBg="1" rev="0" advAuto="0" spid="404" grpId="1"/>
      <p:bldP build="whole" bldLvl="1" animBg="1" rev="0" advAuto="0" spid="405" grpId="2"/>
      <p:bldP build="whole" bldLvl="1" animBg="1" rev="0" advAuto="0" spid="406" grpId="4"/>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409" name="images.jpeg" descr="images.jpeg"/>
          <p:cNvPicPr>
            <a:picLocks noChangeAspect="1"/>
          </p:cNvPicPr>
          <p:nvPr/>
        </p:nvPicPr>
        <p:blipFill>
          <a:blip r:embed="rId2">
            <a:extLst/>
          </a:blip>
          <a:srcRect l="3028" t="7561" r="7187" b="5885"/>
          <a:stretch>
            <a:fillRect/>
          </a:stretch>
        </p:blipFill>
        <p:spPr>
          <a:xfrm>
            <a:off x="12302239" y="-528"/>
            <a:ext cx="9391739" cy="6432960"/>
          </a:xfrm>
          <a:custGeom>
            <a:avLst/>
            <a:gdLst/>
            <a:ahLst/>
            <a:cxnLst>
              <a:cxn ang="0">
                <a:pos x="wd2" y="hd2"/>
              </a:cxn>
              <a:cxn ang="5400000">
                <a:pos x="wd2" y="hd2"/>
              </a:cxn>
              <a:cxn ang="10800000">
                <a:pos x="wd2" y="hd2"/>
              </a:cxn>
              <a:cxn ang="16200000">
                <a:pos x="wd2" y="hd2"/>
              </a:cxn>
            </a:cxnLst>
            <a:rect l="0" t="0" r="r" b="b"/>
            <a:pathLst>
              <a:path w="21540" h="21569" fill="norm" stroke="1" extrusionOk="0">
                <a:moveTo>
                  <a:pt x="4316" y="3"/>
                </a:moveTo>
                <a:cubicBezTo>
                  <a:pt x="3550" y="-22"/>
                  <a:pt x="2505" y="94"/>
                  <a:pt x="2109" y="286"/>
                </a:cubicBezTo>
                <a:cubicBezTo>
                  <a:pt x="2107" y="287"/>
                  <a:pt x="2102" y="289"/>
                  <a:pt x="2100" y="290"/>
                </a:cubicBezTo>
                <a:cubicBezTo>
                  <a:pt x="2098" y="291"/>
                  <a:pt x="2097" y="293"/>
                  <a:pt x="2095" y="294"/>
                </a:cubicBezTo>
                <a:cubicBezTo>
                  <a:pt x="1418" y="631"/>
                  <a:pt x="856" y="1110"/>
                  <a:pt x="758" y="1432"/>
                </a:cubicBezTo>
                <a:cubicBezTo>
                  <a:pt x="707" y="1602"/>
                  <a:pt x="617" y="1725"/>
                  <a:pt x="558" y="1708"/>
                </a:cubicBezTo>
                <a:cubicBezTo>
                  <a:pt x="499" y="1690"/>
                  <a:pt x="387" y="1854"/>
                  <a:pt x="311" y="2071"/>
                </a:cubicBezTo>
                <a:cubicBezTo>
                  <a:pt x="234" y="2288"/>
                  <a:pt x="194" y="2466"/>
                  <a:pt x="223" y="2466"/>
                </a:cubicBezTo>
                <a:cubicBezTo>
                  <a:pt x="252" y="2466"/>
                  <a:pt x="244" y="2540"/>
                  <a:pt x="206" y="2631"/>
                </a:cubicBezTo>
                <a:cubicBezTo>
                  <a:pt x="167" y="2722"/>
                  <a:pt x="147" y="2925"/>
                  <a:pt x="161" y="3081"/>
                </a:cubicBezTo>
                <a:cubicBezTo>
                  <a:pt x="175" y="3237"/>
                  <a:pt x="143" y="3403"/>
                  <a:pt x="90" y="3451"/>
                </a:cubicBezTo>
                <a:cubicBezTo>
                  <a:pt x="-60" y="3587"/>
                  <a:pt x="-13" y="4985"/>
                  <a:pt x="159" y="5495"/>
                </a:cubicBezTo>
                <a:cubicBezTo>
                  <a:pt x="512" y="6547"/>
                  <a:pt x="1514" y="7077"/>
                  <a:pt x="3369" y="7197"/>
                </a:cubicBezTo>
                <a:cubicBezTo>
                  <a:pt x="4715" y="7284"/>
                  <a:pt x="4653" y="7249"/>
                  <a:pt x="4865" y="8091"/>
                </a:cubicBezTo>
                <a:cubicBezTo>
                  <a:pt x="4923" y="8320"/>
                  <a:pt x="5053" y="8538"/>
                  <a:pt x="5153" y="8577"/>
                </a:cubicBezTo>
                <a:cubicBezTo>
                  <a:pt x="5312" y="8638"/>
                  <a:pt x="5328" y="8602"/>
                  <a:pt x="5274" y="8293"/>
                </a:cubicBezTo>
                <a:cubicBezTo>
                  <a:pt x="5158" y="7631"/>
                  <a:pt x="5214" y="7181"/>
                  <a:pt x="5465" y="6797"/>
                </a:cubicBezTo>
                <a:cubicBezTo>
                  <a:pt x="5600" y="6592"/>
                  <a:pt x="5797" y="6422"/>
                  <a:pt x="5902" y="6422"/>
                </a:cubicBezTo>
                <a:cubicBezTo>
                  <a:pt x="6007" y="6422"/>
                  <a:pt x="6132" y="6371"/>
                  <a:pt x="6179" y="6306"/>
                </a:cubicBezTo>
                <a:cubicBezTo>
                  <a:pt x="6375" y="6039"/>
                  <a:pt x="7551" y="5197"/>
                  <a:pt x="8038" y="4976"/>
                </a:cubicBezTo>
                <a:cubicBezTo>
                  <a:pt x="8601" y="4720"/>
                  <a:pt x="8701" y="4769"/>
                  <a:pt x="8575" y="5255"/>
                </a:cubicBezTo>
                <a:cubicBezTo>
                  <a:pt x="8531" y="5424"/>
                  <a:pt x="8490" y="5607"/>
                  <a:pt x="8482" y="5660"/>
                </a:cubicBezTo>
                <a:cubicBezTo>
                  <a:pt x="8474" y="5713"/>
                  <a:pt x="8386" y="6009"/>
                  <a:pt x="8290" y="6318"/>
                </a:cubicBezTo>
                <a:cubicBezTo>
                  <a:pt x="8010" y="7218"/>
                  <a:pt x="8052" y="7625"/>
                  <a:pt x="8498" y="8325"/>
                </a:cubicBezTo>
                <a:cubicBezTo>
                  <a:pt x="8916" y="8980"/>
                  <a:pt x="9282" y="9184"/>
                  <a:pt x="9465" y="8861"/>
                </a:cubicBezTo>
                <a:cubicBezTo>
                  <a:pt x="9596" y="8630"/>
                  <a:pt x="9648" y="8623"/>
                  <a:pt x="9950" y="8791"/>
                </a:cubicBezTo>
                <a:cubicBezTo>
                  <a:pt x="10169" y="8912"/>
                  <a:pt x="10172" y="8929"/>
                  <a:pt x="10040" y="9314"/>
                </a:cubicBezTo>
                <a:cubicBezTo>
                  <a:pt x="9965" y="9533"/>
                  <a:pt x="9864" y="9750"/>
                  <a:pt x="9817" y="9793"/>
                </a:cubicBezTo>
                <a:cubicBezTo>
                  <a:pt x="9770" y="9836"/>
                  <a:pt x="9763" y="9935"/>
                  <a:pt x="9798" y="10019"/>
                </a:cubicBezTo>
                <a:cubicBezTo>
                  <a:pt x="9884" y="10222"/>
                  <a:pt x="9831" y="11200"/>
                  <a:pt x="9727" y="11358"/>
                </a:cubicBezTo>
                <a:cubicBezTo>
                  <a:pt x="9589" y="11565"/>
                  <a:pt x="9635" y="12037"/>
                  <a:pt x="9814" y="12273"/>
                </a:cubicBezTo>
                <a:cubicBezTo>
                  <a:pt x="10143" y="12709"/>
                  <a:pt x="10119" y="14911"/>
                  <a:pt x="9772" y="16014"/>
                </a:cubicBezTo>
                <a:cubicBezTo>
                  <a:pt x="9698" y="16250"/>
                  <a:pt x="9597" y="16442"/>
                  <a:pt x="9549" y="16442"/>
                </a:cubicBezTo>
                <a:cubicBezTo>
                  <a:pt x="9502" y="16442"/>
                  <a:pt x="9465" y="16532"/>
                  <a:pt x="9465" y="16641"/>
                </a:cubicBezTo>
                <a:cubicBezTo>
                  <a:pt x="9465" y="16749"/>
                  <a:pt x="9394" y="16943"/>
                  <a:pt x="9305" y="17073"/>
                </a:cubicBezTo>
                <a:cubicBezTo>
                  <a:pt x="9216" y="17203"/>
                  <a:pt x="9085" y="17514"/>
                  <a:pt x="9017" y="17765"/>
                </a:cubicBezTo>
                <a:cubicBezTo>
                  <a:pt x="8949" y="18016"/>
                  <a:pt x="8861" y="18278"/>
                  <a:pt x="8819" y="18347"/>
                </a:cubicBezTo>
                <a:cubicBezTo>
                  <a:pt x="8786" y="18402"/>
                  <a:pt x="8763" y="18451"/>
                  <a:pt x="8752" y="18494"/>
                </a:cubicBezTo>
                <a:cubicBezTo>
                  <a:pt x="8752" y="18496"/>
                  <a:pt x="8752" y="18497"/>
                  <a:pt x="8752" y="18498"/>
                </a:cubicBezTo>
                <a:cubicBezTo>
                  <a:pt x="8752" y="18500"/>
                  <a:pt x="8752" y="18502"/>
                  <a:pt x="8752" y="18504"/>
                </a:cubicBezTo>
                <a:cubicBezTo>
                  <a:pt x="8767" y="18569"/>
                  <a:pt x="8809" y="18621"/>
                  <a:pt x="8862" y="18659"/>
                </a:cubicBezTo>
                <a:cubicBezTo>
                  <a:pt x="8888" y="18661"/>
                  <a:pt x="8911" y="18666"/>
                  <a:pt x="8946" y="18659"/>
                </a:cubicBezTo>
                <a:cubicBezTo>
                  <a:pt x="9098" y="18628"/>
                  <a:pt x="9133" y="18683"/>
                  <a:pt x="9124" y="18881"/>
                </a:cubicBezTo>
                <a:cubicBezTo>
                  <a:pt x="9132" y="18904"/>
                  <a:pt x="9149" y="18925"/>
                  <a:pt x="9149" y="18948"/>
                </a:cubicBezTo>
                <a:cubicBezTo>
                  <a:pt x="9149" y="19058"/>
                  <a:pt x="9169" y="19127"/>
                  <a:pt x="9208" y="19158"/>
                </a:cubicBezTo>
                <a:cubicBezTo>
                  <a:pt x="9225" y="19162"/>
                  <a:pt x="9266" y="19153"/>
                  <a:pt x="9293" y="19150"/>
                </a:cubicBezTo>
                <a:cubicBezTo>
                  <a:pt x="9332" y="19148"/>
                  <a:pt x="9363" y="19159"/>
                  <a:pt x="9423" y="19125"/>
                </a:cubicBezTo>
                <a:cubicBezTo>
                  <a:pt x="9467" y="19100"/>
                  <a:pt x="9511" y="19096"/>
                  <a:pt x="9549" y="19101"/>
                </a:cubicBezTo>
                <a:cubicBezTo>
                  <a:pt x="9862" y="19002"/>
                  <a:pt x="9938" y="18881"/>
                  <a:pt x="9938" y="18494"/>
                </a:cubicBezTo>
                <a:cubicBezTo>
                  <a:pt x="9938" y="18306"/>
                  <a:pt x="9974" y="18122"/>
                  <a:pt x="10017" y="18083"/>
                </a:cubicBezTo>
                <a:cubicBezTo>
                  <a:pt x="10061" y="18044"/>
                  <a:pt x="10097" y="17872"/>
                  <a:pt x="10097" y="17704"/>
                </a:cubicBezTo>
                <a:cubicBezTo>
                  <a:pt x="10097" y="17536"/>
                  <a:pt x="10153" y="17327"/>
                  <a:pt x="10223" y="17242"/>
                </a:cubicBezTo>
                <a:cubicBezTo>
                  <a:pt x="10453" y="16963"/>
                  <a:pt x="10480" y="17292"/>
                  <a:pt x="10322" y="18462"/>
                </a:cubicBezTo>
                <a:cubicBezTo>
                  <a:pt x="10265" y="18889"/>
                  <a:pt x="10284" y="18995"/>
                  <a:pt x="10443" y="19158"/>
                </a:cubicBezTo>
                <a:cubicBezTo>
                  <a:pt x="10547" y="19264"/>
                  <a:pt x="10610" y="19432"/>
                  <a:pt x="10584" y="19530"/>
                </a:cubicBezTo>
                <a:cubicBezTo>
                  <a:pt x="10507" y="19826"/>
                  <a:pt x="10832" y="19968"/>
                  <a:pt x="11765" y="20048"/>
                </a:cubicBezTo>
                <a:cubicBezTo>
                  <a:pt x="12273" y="20092"/>
                  <a:pt x="12463" y="20033"/>
                  <a:pt x="12388" y="19854"/>
                </a:cubicBezTo>
                <a:cubicBezTo>
                  <a:pt x="12359" y="19787"/>
                  <a:pt x="12459" y="19670"/>
                  <a:pt x="12608" y="19595"/>
                </a:cubicBezTo>
                <a:cubicBezTo>
                  <a:pt x="12756" y="19519"/>
                  <a:pt x="12901" y="19369"/>
                  <a:pt x="12929" y="19261"/>
                </a:cubicBezTo>
                <a:cubicBezTo>
                  <a:pt x="13037" y="18849"/>
                  <a:pt x="13159" y="19244"/>
                  <a:pt x="13112" y="19858"/>
                </a:cubicBezTo>
                <a:cubicBezTo>
                  <a:pt x="13074" y="20357"/>
                  <a:pt x="13092" y="20514"/>
                  <a:pt x="13202" y="20575"/>
                </a:cubicBezTo>
                <a:cubicBezTo>
                  <a:pt x="13279" y="20619"/>
                  <a:pt x="13343" y="20735"/>
                  <a:pt x="13343" y="20835"/>
                </a:cubicBezTo>
                <a:cubicBezTo>
                  <a:pt x="13343" y="21026"/>
                  <a:pt x="13861" y="21405"/>
                  <a:pt x="14245" y="21495"/>
                </a:cubicBezTo>
                <a:cubicBezTo>
                  <a:pt x="14369" y="21524"/>
                  <a:pt x="14479" y="21558"/>
                  <a:pt x="14490" y="21568"/>
                </a:cubicBezTo>
                <a:cubicBezTo>
                  <a:pt x="14501" y="21578"/>
                  <a:pt x="14643" y="21475"/>
                  <a:pt x="14806" y="21342"/>
                </a:cubicBezTo>
                <a:cubicBezTo>
                  <a:pt x="14969" y="21209"/>
                  <a:pt x="15150" y="21124"/>
                  <a:pt x="15209" y="21153"/>
                </a:cubicBezTo>
                <a:cubicBezTo>
                  <a:pt x="15288" y="21192"/>
                  <a:pt x="15297" y="21104"/>
                  <a:pt x="15243" y="20827"/>
                </a:cubicBezTo>
                <a:cubicBezTo>
                  <a:pt x="15193" y="20574"/>
                  <a:pt x="15210" y="20298"/>
                  <a:pt x="15291" y="20015"/>
                </a:cubicBezTo>
                <a:cubicBezTo>
                  <a:pt x="15406" y="19615"/>
                  <a:pt x="15454" y="18192"/>
                  <a:pt x="15381" y="17299"/>
                </a:cubicBezTo>
                <a:cubicBezTo>
                  <a:pt x="15321" y="16555"/>
                  <a:pt x="15117" y="15773"/>
                  <a:pt x="14902" y="15458"/>
                </a:cubicBezTo>
                <a:cubicBezTo>
                  <a:pt x="14720" y="15193"/>
                  <a:pt x="14694" y="15064"/>
                  <a:pt x="14747" y="14654"/>
                </a:cubicBezTo>
                <a:cubicBezTo>
                  <a:pt x="14787" y="14341"/>
                  <a:pt x="14869" y="14144"/>
                  <a:pt x="14975" y="14103"/>
                </a:cubicBezTo>
                <a:cubicBezTo>
                  <a:pt x="15234" y="14004"/>
                  <a:pt x="15279" y="14036"/>
                  <a:pt x="15328" y="14333"/>
                </a:cubicBezTo>
                <a:cubicBezTo>
                  <a:pt x="15367" y="14578"/>
                  <a:pt x="15392" y="14585"/>
                  <a:pt x="15539" y="14428"/>
                </a:cubicBezTo>
                <a:cubicBezTo>
                  <a:pt x="15764" y="14187"/>
                  <a:pt x="15812" y="12835"/>
                  <a:pt x="15641" y="12203"/>
                </a:cubicBezTo>
                <a:cubicBezTo>
                  <a:pt x="15632" y="12178"/>
                  <a:pt x="15629" y="12156"/>
                  <a:pt x="15626" y="12128"/>
                </a:cubicBezTo>
                <a:cubicBezTo>
                  <a:pt x="15620" y="12110"/>
                  <a:pt x="15619" y="12079"/>
                  <a:pt x="15613" y="12063"/>
                </a:cubicBezTo>
                <a:cubicBezTo>
                  <a:pt x="15392" y="11485"/>
                  <a:pt x="14745" y="11031"/>
                  <a:pt x="14130" y="11020"/>
                </a:cubicBezTo>
                <a:cubicBezTo>
                  <a:pt x="13675" y="11012"/>
                  <a:pt x="13605" y="11050"/>
                  <a:pt x="13366" y="11440"/>
                </a:cubicBezTo>
                <a:lnTo>
                  <a:pt x="13104" y="11869"/>
                </a:lnTo>
                <a:lnTo>
                  <a:pt x="12763" y="11049"/>
                </a:lnTo>
                <a:cubicBezTo>
                  <a:pt x="12369" y="10103"/>
                  <a:pt x="12179" y="9815"/>
                  <a:pt x="11742" y="9512"/>
                </a:cubicBezTo>
                <a:cubicBezTo>
                  <a:pt x="11569" y="9392"/>
                  <a:pt x="11408" y="9187"/>
                  <a:pt x="11384" y="9054"/>
                </a:cubicBezTo>
                <a:cubicBezTo>
                  <a:pt x="11361" y="8921"/>
                  <a:pt x="11219" y="8748"/>
                  <a:pt x="11069" y="8671"/>
                </a:cubicBezTo>
                <a:cubicBezTo>
                  <a:pt x="10835" y="8552"/>
                  <a:pt x="10812" y="8504"/>
                  <a:pt x="10911" y="8329"/>
                </a:cubicBezTo>
                <a:cubicBezTo>
                  <a:pt x="10975" y="8217"/>
                  <a:pt x="11082" y="8153"/>
                  <a:pt x="11148" y="8189"/>
                </a:cubicBezTo>
                <a:cubicBezTo>
                  <a:pt x="11325" y="8289"/>
                  <a:pt x="11449" y="7842"/>
                  <a:pt x="11449" y="7106"/>
                </a:cubicBezTo>
                <a:cubicBezTo>
                  <a:pt x="11449" y="6692"/>
                  <a:pt x="11402" y="6397"/>
                  <a:pt x="11317" y="6294"/>
                </a:cubicBezTo>
                <a:cubicBezTo>
                  <a:pt x="11122" y="6058"/>
                  <a:pt x="10910" y="5384"/>
                  <a:pt x="10965" y="5174"/>
                </a:cubicBezTo>
                <a:cubicBezTo>
                  <a:pt x="10982" y="5107"/>
                  <a:pt x="10958" y="5034"/>
                  <a:pt x="10914" y="4960"/>
                </a:cubicBezTo>
                <a:cubicBezTo>
                  <a:pt x="10864" y="4898"/>
                  <a:pt x="10812" y="4837"/>
                  <a:pt x="10753" y="4778"/>
                </a:cubicBezTo>
                <a:cubicBezTo>
                  <a:pt x="10611" y="4652"/>
                  <a:pt x="10412" y="4519"/>
                  <a:pt x="10119" y="4370"/>
                </a:cubicBezTo>
                <a:cubicBezTo>
                  <a:pt x="9669" y="4142"/>
                  <a:pt x="9634" y="4139"/>
                  <a:pt x="9321" y="4357"/>
                </a:cubicBezTo>
                <a:cubicBezTo>
                  <a:pt x="8876" y="4667"/>
                  <a:pt x="8848" y="4616"/>
                  <a:pt x="8817" y="3274"/>
                </a:cubicBezTo>
                <a:cubicBezTo>
                  <a:pt x="8801" y="2609"/>
                  <a:pt x="8771" y="2520"/>
                  <a:pt x="8343" y="1890"/>
                </a:cubicBezTo>
                <a:cubicBezTo>
                  <a:pt x="8024" y="1420"/>
                  <a:pt x="7716" y="1117"/>
                  <a:pt x="7323" y="896"/>
                </a:cubicBezTo>
                <a:cubicBezTo>
                  <a:pt x="6810" y="608"/>
                  <a:pt x="6496" y="499"/>
                  <a:pt x="4956" y="76"/>
                </a:cubicBezTo>
                <a:cubicBezTo>
                  <a:pt x="4798" y="33"/>
                  <a:pt x="4572" y="11"/>
                  <a:pt x="4316" y="3"/>
                </a:cubicBezTo>
                <a:close/>
                <a:moveTo>
                  <a:pt x="16252" y="2470"/>
                </a:moveTo>
                <a:cubicBezTo>
                  <a:pt x="16091" y="2485"/>
                  <a:pt x="15931" y="2554"/>
                  <a:pt x="15868" y="2664"/>
                </a:cubicBezTo>
                <a:cubicBezTo>
                  <a:pt x="15807" y="2773"/>
                  <a:pt x="15690" y="2864"/>
                  <a:pt x="15609" y="2867"/>
                </a:cubicBezTo>
                <a:cubicBezTo>
                  <a:pt x="15388" y="2874"/>
                  <a:pt x="15124" y="3123"/>
                  <a:pt x="14561" y="3851"/>
                </a:cubicBezTo>
                <a:cubicBezTo>
                  <a:pt x="13967" y="4621"/>
                  <a:pt x="13794" y="5128"/>
                  <a:pt x="13794" y="6114"/>
                </a:cubicBezTo>
                <a:cubicBezTo>
                  <a:pt x="13794" y="6841"/>
                  <a:pt x="14006" y="7678"/>
                  <a:pt x="14155" y="7543"/>
                </a:cubicBezTo>
                <a:cubicBezTo>
                  <a:pt x="14201" y="7502"/>
                  <a:pt x="14307" y="7634"/>
                  <a:pt x="14395" y="7835"/>
                </a:cubicBezTo>
                <a:cubicBezTo>
                  <a:pt x="14672" y="8478"/>
                  <a:pt x="15346" y="9585"/>
                  <a:pt x="15418" y="9520"/>
                </a:cubicBezTo>
                <a:cubicBezTo>
                  <a:pt x="15523" y="9425"/>
                  <a:pt x="15969" y="9986"/>
                  <a:pt x="15906" y="10135"/>
                </a:cubicBezTo>
                <a:cubicBezTo>
                  <a:pt x="15875" y="10207"/>
                  <a:pt x="15794" y="10231"/>
                  <a:pt x="15725" y="10192"/>
                </a:cubicBezTo>
                <a:cubicBezTo>
                  <a:pt x="15655" y="10153"/>
                  <a:pt x="15598" y="10169"/>
                  <a:pt x="15598" y="10225"/>
                </a:cubicBezTo>
                <a:cubicBezTo>
                  <a:pt x="15598" y="10388"/>
                  <a:pt x="16587" y="11020"/>
                  <a:pt x="16641" y="10892"/>
                </a:cubicBezTo>
                <a:cubicBezTo>
                  <a:pt x="16668" y="10829"/>
                  <a:pt x="16841" y="10917"/>
                  <a:pt x="17024" y="11086"/>
                </a:cubicBezTo>
                <a:cubicBezTo>
                  <a:pt x="17208" y="11255"/>
                  <a:pt x="17519" y="11451"/>
                  <a:pt x="17718" y="11523"/>
                </a:cubicBezTo>
                <a:cubicBezTo>
                  <a:pt x="17916" y="11594"/>
                  <a:pt x="18240" y="11629"/>
                  <a:pt x="18439" y="11601"/>
                </a:cubicBezTo>
                <a:cubicBezTo>
                  <a:pt x="18937" y="11533"/>
                  <a:pt x="19992" y="11176"/>
                  <a:pt x="20395" y="10943"/>
                </a:cubicBezTo>
                <a:cubicBezTo>
                  <a:pt x="20744" y="10740"/>
                  <a:pt x="20751" y="10727"/>
                  <a:pt x="20852" y="9323"/>
                </a:cubicBezTo>
                <a:cubicBezTo>
                  <a:pt x="20895" y="8726"/>
                  <a:pt x="21055" y="9112"/>
                  <a:pt x="21055" y="9813"/>
                </a:cubicBezTo>
                <a:cubicBezTo>
                  <a:pt x="21055" y="10190"/>
                  <a:pt x="21084" y="10455"/>
                  <a:pt x="21119" y="10402"/>
                </a:cubicBezTo>
                <a:cubicBezTo>
                  <a:pt x="21155" y="10350"/>
                  <a:pt x="21196" y="9595"/>
                  <a:pt x="21210" y="8726"/>
                </a:cubicBezTo>
                <a:cubicBezTo>
                  <a:pt x="21229" y="7498"/>
                  <a:pt x="21261" y="7157"/>
                  <a:pt x="21353" y="7185"/>
                </a:cubicBezTo>
                <a:cubicBezTo>
                  <a:pt x="21419" y="7205"/>
                  <a:pt x="21458" y="7174"/>
                  <a:pt x="21438" y="7118"/>
                </a:cubicBezTo>
                <a:cubicBezTo>
                  <a:pt x="21418" y="7062"/>
                  <a:pt x="21310" y="6733"/>
                  <a:pt x="21201" y="6385"/>
                </a:cubicBezTo>
                <a:cubicBezTo>
                  <a:pt x="21093" y="6037"/>
                  <a:pt x="20965" y="5789"/>
                  <a:pt x="20916" y="5833"/>
                </a:cubicBezTo>
                <a:cubicBezTo>
                  <a:pt x="20868" y="5877"/>
                  <a:pt x="20804" y="5803"/>
                  <a:pt x="20775" y="5672"/>
                </a:cubicBezTo>
                <a:cubicBezTo>
                  <a:pt x="20580" y="4774"/>
                  <a:pt x="20413" y="4406"/>
                  <a:pt x="20088" y="4164"/>
                </a:cubicBezTo>
                <a:cubicBezTo>
                  <a:pt x="19897" y="4022"/>
                  <a:pt x="19764" y="3851"/>
                  <a:pt x="19792" y="3785"/>
                </a:cubicBezTo>
                <a:cubicBezTo>
                  <a:pt x="19820" y="3718"/>
                  <a:pt x="19748" y="3577"/>
                  <a:pt x="19634" y="3468"/>
                </a:cubicBezTo>
                <a:cubicBezTo>
                  <a:pt x="19202" y="3054"/>
                  <a:pt x="18598" y="2842"/>
                  <a:pt x="17675" y="2784"/>
                </a:cubicBezTo>
                <a:cubicBezTo>
                  <a:pt x="17155" y="2751"/>
                  <a:pt x="16689" y="2664"/>
                  <a:pt x="16641" y="2594"/>
                </a:cubicBezTo>
                <a:cubicBezTo>
                  <a:pt x="16573" y="2495"/>
                  <a:pt x="16412" y="2456"/>
                  <a:pt x="16252" y="2470"/>
                </a:cubicBezTo>
                <a:close/>
                <a:moveTo>
                  <a:pt x="21511" y="7922"/>
                </a:moveTo>
                <a:cubicBezTo>
                  <a:pt x="21498" y="7895"/>
                  <a:pt x="21492" y="8123"/>
                  <a:pt x="21492" y="8531"/>
                </a:cubicBezTo>
                <a:cubicBezTo>
                  <a:pt x="21492" y="9075"/>
                  <a:pt x="21506" y="9298"/>
                  <a:pt x="21525" y="9026"/>
                </a:cubicBezTo>
                <a:cubicBezTo>
                  <a:pt x="21535" y="8890"/>
                  <a:pt x="21540" y="8711"/>
                  <a:pt x="21540" y="8531"/>
                </a:cubicBezTo>
                <a:cubicBezTo>
                  <a:pt x="21540" y="8352"/>
                  <a:pt x="21535" y="8174"/>
                  <a:pt x="21525" y="8038"/>
                </a:cubicBezTo>
                <a:cubicBezTo>
                  <a:pt x="21521" y="7970"/>
                  <a:pt x="21515" y="7931"/>
                  <a:pt x="21511" y="7922"/>
                </a:cubicBezTo>
                <a:close/>
                <a:moveTo>
                  <a:pt x="14361" y="8531"/>
                </a:moveTo>
                <a:cubicBezTo>
                  <a:pt x="14344" y="8531"/>
                  <a:pt x="14394" y="8709"/>
                  <a:pt x="14471" y="8927"/>
                </a:cubicBezTo>
                <a:cubicBezTo>
                  <a:pt x="14548" y="9144"/>
                  <a:pt x="14652" y="9323"/>
                  <a:pt x="14701" y="9323"/>
                </a:cubicBezTo>
                <a:cubicBezTo>
                  <a:pt x="14751" y="9323"/>
                  <a:pt x="14702" y="9144"/>
                  <a:pt x="14592" y="8927"/>
                </a:cubicBezTo>
                <a:cubicBezTo>
                  <a:pt x="14482" y="8709"/>
                  <a:pt x="14378" y="8531"/>
                  <a:pt x="14361" y="8531"/>
                </a:cubicBezTo>
                <a:close/>
                <a:moveTo>
                  <a:pt x="18421" y="12393"/>
                </a:moveTo>
                <a:cubicBezTo>
                  <a:pt x="18397" y="12395"/>
                  <a:pt x="18361" y="12404"/>
                  <a:pt x="18315" y="12417"/>
                </a:cubicBezTo>
                <a:cubicBezTo>
                  <a:pt x="18069" y="12486"/>
                  <a:pt x="17943" y="12603"/>
                  <a:pt x="17943" y="12759"/>
                </a:cubicBezTo>
                <a:cubicBezTo>
                  <a:pt x="17943" y="12973"/>
                  <a:pt x="18179" y="12894"/>
                  <a:pt x="18346" y="12623"/>
                </a:cubicBezTo>
                <a:cubicBezTo>
                  <a:pt x="18423" y="12498"/>
                  <a:pt x="18463" y="12436"/>
                  <a:pt x="18459" y="12409"/>
                </a:cubicBezTo>
                <a:cubicBezTo>
                  <a:pt x="18457" y="12396"/>
                  <a:pt x="18444" y="12391"/>
                  <a:pt x="18421" y="12393"/>
                </a:cubicBezTo>
                <a:close/>
                <a:moveTo>
                  <a:pt x="12667" y="13637"/>
                </a:moveTo>
                <a:cubicBezTo>
                  <a:pt x="12717" y="13621"/>
                  <a:pt x="12769" y="13807"/>
                  <a:pt x="12785" y="14052"/>
                </a:cubicBezTo>
                <a:cubicBezTo>
                  <a:pt x="12818" y="14546"/>
                  <a:pt x="12666" y="14914"/>
                  <a:pt x="12574" y="14563"/>
                </a:cubicBezTo>
                <a:cubicBezTo>
                  <a:pt x="12498" y="14273"/>
                  <a:pt x="12558" y="13672"/>
                  <a:pt x="12667" y="13637"/>
                </a:cubicBezTo>
                <a:close/>
                <a:moveTo>
                  <a:pt x="13811" y="14646"/>
                </a:moveTo>
                <a:cubicBezTo>
                  <a:pt x="13870" y="14656"/>
                  <a:pt x="13936" y="14680"/>
                  <a:pt x="14009" y="14720"/>
                </a:cubicBezTo>
                <a:cubicBezTo>
                  <a:pt x="14244" y="14851"/>
                  <a:pt x="14246" y="14872"/>
                  <a:pt x="14115" y="15223"/>
                </a:cubicBezTo>
                <a:cubicBezTo>
                  <a:pt x="14041" y="15424"/>
                  <a:pt x="13860" y="15793"/>
                  <a:pt x="13713" y="16047"/>
                </a:cubicBezTo>
                <a:cubicBezTo>
                  <a:pt x="13433" y="16531"/>
                  <a:pt x="13450" y="16540"/>
                  <a:pt x="13301" y="15845"/>
                </a:cubicBezTo>
                <a:cubicBezTo>
                  <a:pt x="13277" y="15733"/>
                  <a:pt x="13293" y="15540"/>
                  <a:pt x="13338" y="15416"/>
                </a:cubicBezTo>
                <a:cubicBezTo>
                  <a:pt x="13383" y="15292"/>
                  <a:pt x="13443" y="15084"/>
                  <a:pt x="13470" y="14956"/>
                </a:cubicBezTo>
                <a:cubicBezTo>
                  <a:pt x="13521" y="14717"/>
                  <a:pt x="13635" y="14615"/>
                  <a:pt x="13811" y="14646"/>
                </a:cubicBezTo>
                <a:close/>
              </a:path>
            </a:pathLst>
          </a:custGeom>
          <a:ln w="12700">
            <a:miter lim="400000"/>
          </a:ln>
        </p:spPr>
      </p:pic>
      <p:pic>
        <p:nvPicPr>
          <p:cNvPr id="410" name="ikben_0.jpg" descr="ikben_0.jpg"/>
          <p:cNvPicPr>
            <a:picLocks noChangeAspect="1"/>
          </p:cNvPicPr>
          <p:nvPr/>
        </p:nvPicPr>
        <p:blipFill>
          <a:blip r:embed="rId3">
            <a:extLst/>
          </a:blip>
          <a:srcRect l="14159" t="15368" r="13451" b="14966"/>
          <a:stretch>
            <a:fillRect/>
          </a:stretch>
        </p:blipFill>
        <p:spPr>
          <a:xfrm>
            <a:off x="19323551" y="7479700"/>
            <a:ext cx="4563432" cy="5489606"/>
          </a:xfrm>
          <a:custGeom>
            <a:avLst/>
            <a:gdLst/>
            <a:ahLst/>
            <a:cxnLst>
              <a:cxn ang="0">
                <a:pos x="wd2" y="hd2"/>
              </a:cxn>
              <a:cxn ang="5400000">
                <a:pos x="wd2" y="hd2"/>
              </a:cxn>
              <a:cxn ang="10800000">
                <a:pos x="wd2" y="hd2"/>
              </a:cxn>
              <a:cxn ang="16200000">
                <a:pos x="wd2" y="hd2"/>
              </a:cxn>
            </a:cxnLst>
            <a:rect l="0" t="0" r="r" b="b"/>
            <a:pathLst>
              <a:path w="21578" h="21591" fill="norm" stroke="1" extrusionOk="0">
                <a:moveTo>
                  <a:pt x="3609" y="0"/>
                </a:moveTo>
                <a:cubicBezTo>
                  <a:pt x="2753" y="4"/>
                  <a:pt x="1882" y="183"/>
                  <a:pt x="1166" y="557"/>
                </a:cubicBezTo>
                <a:cubicBezTo>
                  <a:pt x="812" y="742"/>
                  <a:pt x="522" y="971"/>
                  <a:pt x="522" y="1067"/>
                </a:cubicBezTo>
                <a:cubicBezTo>
                  <a:pt x="522" y="1164"/>
                  <a:pt x="393" y="1480"/>
                  <a:pt x="235" y="1770"/>
                </a:cubicBezTo>
                <a:cubicBezTo>
                  <a:pt x="61" y="2089"/>
                  <a:pt x="-6" y="2297"/>
                  <a:pt x="0" y="2607"/>
                </a:cubicBezTo>
                <a:cubicBezTo>
                  <a:pt x="2" y="2710"/>
                  <a:pt x="14" y="2824"/>
                  <a:pt x="30" y="2958"/>
                </a:cubicBezTo>
                <a:cubicBezTo>
                  <a:pt x="76" y="3321"/>
                  <a:pt x="186" y="3729"/>
                  <a:pt x="276" y="3866"/>
                </a:cubicBezTo>
                <a:cubicBezTo>
                  <a:pt x="366" y="4003"/>
                  <a:pt x="453" y="4182"/>
                  <a:pt x="469" y="4263"/>
                </a:cubicBezTo>
                <a:cubicBezTo>
                  <a:pt x="523" y="4532"/>
                  <a:pt x="829" y="4745"/>
                  <a:pt x="1593" y="5049"/>
                </a:cubicBezTo>
                <a:cubicBezTo>
                  <a:pt x="2504" y="5412"/>
                  <a:pt x="3948" y="5489"/>
                  <a:pt x="5174" y="5238"/>
                </a:cubicBezTo>
                <a:cubicBezTo>
                  <a:pt x="6032" y="5063"/>
                  <a:pt x="6212" y="5092"/>
                  <a:pt x="6212" y="5410"/>
                </a:cubicBezTo>
                <a:cubicBezTo>
                  <a:pt x="6212" y="5524"/>
                  <a:pt x="6542" y="5902"/>
                  <a:pt x="6946" y="6250"/>
                </a:cubicBezTo>
                <a:cubicBezTo>
                  <a:pt x="7356" y="6603"/>
                  <a:pt x="7719" y="7033"/>
                  <a:pt x="7769" y="7224"/>
                </a:cubicBezTo>
                <a:cubicBezTo>
                  <a:pt x="7878" y="7637"/>
                  <a:pt x="7974" y="7666"/>
                  <a:pt x="7974" y="7286"/>
                </a:cubicBezTo>
                <a:cubicBezTo>
                  <a:pt x="7974" y="7116"/>
                  <a:pt x="7737" y="6785"/>
                  <a:pt x="7370" y="6440"/>
                </a:cubicBezTo>
                <a:cubicBezTo>
                  <a:pt x="6445" y="5571"/>
                  <a:pt x="6432" y="5312"/>
                  <a:pt x="7236" y="3780"/>
                </a:cubicBezTo>
                <a:cubicBezTo>
                  <a:pt x="7339" y="3586"/>
                  <a:pt x="7367" y="3376"/>
                  <a:pt x="7302" y="3279"/>
                </a:cubicBezTo>
                <a:cubicBezTo>
                  <a:pt x="7238" y="3184"/>
                  <a:pt x="7254" y="3028"/>
                  <a:pt x="7338" y="2916"/>
                </a:cubicBezTo>
                <a:cubicBezTo>
                  <a:pt x="7445" y="2772"/>
                  <a:pt x="7441" y="2638"/>
                  <a:pt x="7323" y="2422"/>
                </a:cubicBezTo>
                <a:cubicBezTo>
                  <a:pt x="7234" y="2259"/>
                  <a:pt x="7161" y="2024"/>
                  <a:pt x="7161" y="1899"/>
                </a:cubicBezTo>
                <a:cubicBezTo>
                  <a:pt x="7161" y="1775"/>
                  <a:pt x="7060" y="1512"/>
                  <a:pt x="6938" y="1316"/>
                </a:cubicBezTo>
                <a:cubicBezTo>
                  <a:pt x="6412" y="466"/>
                  <a:pt x="5035" y="-8"/>
                  <a:pt x="3609" y="0"/>
                </a:cubicBezTo>
                <a:close/>
                <a:moveTo>
                  <a:pt x="15067" y="3866"/>
                </a:moveTo>
                <a:cubicBezTo>
                  <a:pt x="14916" y="3869"/>
                  <a:pt x="14766" y="3878"/>
                  <a:pt x="14619" y="3891"/>
                </a:cubicBezTo>
                <a:cubicBezTo>
                  <a:pt x="13815" y="3963"/>
                  <a:pt x="13700" y="4009"/>
                  <a:pt x="13228" y="4439"/>
                </a:cubicBezTo>
                <a:cubicBezTo>
                  <a:pt x="12562" y="5047"/>
                  <a:pt x="12385" y="5491"/>
                  <a:pt x="12573" y="6075"/>
                </a:cubicBezTo>
                <a:cubicBezTo>
                  <a:pt x="12678" y="6399"/>
                  <a:pt x="12820" y="6554"/>
                  <a:pt x="13090" y="6642"/>
                </a:cubicBezTo>
                <a:cubicBezTo>
                  <a:pt x="13851" y="6890"/>
                  <a:pt x="14579" y="6990"/>
                  <a:pt x="15831" y="7013"/>
                </a:cubicBezTo>
                <a:cubicBezTo>
                  <a:pt x="16850" y="7032"/>
                  <a:pt x="17332" y="7102"/>
                  <a:pt x="18136" y="7349"/>
                </a:cubicBezTo>
                <a:cubicBezTo>
                  <a:pt x="18695" y="7520"/>
                  <a:pt x="19136" y="7719"/>
                  <a:pt x="19115" y="7791"/>
                </a:cubicBezTo>
                <a:cubicBezTo>
                  <a:pt x="19095" y="7862"/>
                  <a:pt x="19149" y="8120"/>
                  <a:pt x="19237" y="8365"/>
                </a:cubicBezTo>
                <a:cubicBezTo>
                  <a:pt x="19432" y="8908"/>
                  <a:pt x="19508" y="8932"/>
                  <a:pt x="19468" y="8438"/>
                </a:cubicBezTo>
                <a:cubicBezTo>
                  <a:pt x="19427" y="7927"/>
                  <a:pt x="19531" y="7829"/>
                  <a:pt x="20213" y="7744"/>
                </a:cubicBezTo>
                <a:cubicBezTo>
                  <a:pt x="21053" y="7639"/>
                  <a:pt x="21594" y="7150"/>
                  <a:pt x="21577" y="6512"/>
                </a:cubicBezTo>
                <a:cubicBezTo>
                  <a:pt x="21557" y="5723"/>
                  <a:pt x="21390" y="5202"/>
                  <a:pt x="21076" y="4950"/>
                </a:cubicBezTo>
                <a:cubicBezTo>
                  <a:pt x="20581" y="4552"/>
                  <a:pt x="19754" y="4310"/>
                  <a:pt x="18610" y="4228"/>
                </a:cubicBezTo>
                <a:cubicBezTo>
                  <a:pt x="18014" y="4186"/>
                  <a:pt x="17069" y="4075"/>
                  <a:pt x="16511" y="3982"/>
                </a:cubicBezTo>
                <a:cubicBezTo>
                  <a:pt x="15999" y="3896"/>
                  <a:pt x="15522" y="3858"/>
                  <a:pt x="15067" y="3866"/>
                </a:cubicBezTo>
                <a:close/>
                <a:moveTo>
                  <a:pt x="4992" y="6632"/>
                </a:moveTo>
                <a:cubicBezTo>
                  <a:pt x="4938" y="6630"/>
                  <a:pt x="4872" y="6633"/>
                  <a:pt x="4789" y="6640"/>
                </a:cubicBezTo>
                <a:cubicBezTo>
                  <a:pt x="4566" y="6660"/>
                  <a:pt x="4327" y="6722"/>
                  <a:pt x="4258" y="6779"/>
                </a:cubicBezTo>
                <a:cubicBezTo>
                  <a:pt x="4183" y="6841"/>
                  <a:pt x="4064" y="6834"/>
                  <a:pt x="3962" y="6763"/>
                </a:cubicBezTo>
                <a:cubicBezTo>
                  <a:pt x="3834" y="6675"/>
                  <a:pt x="3734" y="6736"/>
                  <a:pt x="3568" y="7005"/>
                </a:cubicBezTo>
                <a:cubicBezTo>
                  <a:pt x="3417" y="7249"/>
                  <a:pt x="3298" y="7328"/>
                  <a:pt x="3205" y="7250"/>
                </a:cubicBezTo>
                <a:cubicBezTo>
                  <a:pt x="3053" y="7123"/>
                  <a:pt x="2684" y="7378"/>
                  <a:pt x="2419" y="7791"/>
                </a:cubicBezTo>
                <a:cubicBezTo>
                  <a:pt x="2220" y="8102"/>
                  <a:pt x="2125" y="9225"/>
                  <a:pt x="2277" y="9470"/>
                </a:cubicBezTo>
                <a:cubicBezTo>
                  <a:pt x="2402" y="9672"/>
                  <a:pt x="2733" y="10601"/>
                  <a:pt x="2748" y="10789"/>
                </a:cubicBezTo>
                <a:cubicBezTo>
                  <a:pt x="2752" y="10851"/>
                  <a:pt x="2818" y="10905"/>
                  <a:pt x="2892" y="10906"/>
                </a:cubicBezTo>
                <a:cubicBezTo>
                  <a:pt x="3143" y="10912"/>
                  <a:pt x="3772" y="11322"/>
                  <a:pt x="3693" y="11429"/>
                </a:cubicBezTo>
                <a:cubicBezTo>
                  <a:pt x="3650" y="11487"/>
                  <a:pt x="3673" y="11596"/>
                  <a:pt x="3744" y="11671"/>
                </a:cubicBezTo>
                <a:cubicBezTo>
                  <a:pt x="3943" y="11881"/>
                  <a:pt x="3912" y="12512"/>
                  <a:pt x="3695" y="12662"/>
                </a:cubicBezTo>
                <a:cubicBezTo>
                  <a:pt x="3589" y="12736"/>
                  <a:pt x="3502" y="12851"/>
                  <a:pt x="3502" y="12917"/>
                </a:cubicBezTo>
                <a:cubicBezTo>
                  <a:pt x="3502" y="12983"/>
                  <a:pt x="3378" y="13149"/>
                  <a:pt x="3224" y="13285"/>
                </a:cubicBezTo>
                <a:cubicBezTo>
                  <a:pt x="3039" y="13450"/>
                  <a:pt x="2901" y="13794"/>
                  <a:pt x="2815" y="14311"/>
                </a:cubicBezTo>
                <a:cubicBezTo>
                  <a:pt x="2744" y="14738"/>
                  <a:pt x="2595" y="15347"/>
                  <a:pt x="2487" y="15662"/>
                </a:cubicBezTo>
                <a:cubicBezTo>
                  <a:pt x="2333" y="16108"/>
                  <a:pt x="2318" y="16438"/>
                  <a:pt x="2414" y="17141"/>
                </a:cubicBezTo>
                <a:cubicBezTo>
                  <a:pt x="2574" y="18319"/>
                  <a:pt x="2655" y="18571"/>
                  <a:pt x="3136" y="19381"/>
                </a:cubicBezTo>
                <a:cubicBezTo>
                  <a:pt x="3498" y="19990"/>
                  <a:pt x="3831" y="21288"/>
                  <a:pt x="3680" y="21507"/>
                </a:cubicBezTo>
                <a:cubicBezTo>
                  <a:pt x="3641" y="21563"/>
                  <a:pt x="3690" y="21592"/>
                  <a:pt x="3759" y="21591"/>
                </a:cubicBezTo>
                <a:cubicBezTo>
                  <a:pt x="3828" y="21590"/>
                  <a:pt x="3916" y="21560"/>
                  <a:pt x="3958" y="21504"/>
                </a:cubicBezTo>
                <a:cubicBezTo>
                  <a:pt x="4014" y="21428"/>
                  <a:pt x="4647" y="21413"/>
                  <a:pt x="4857" y="21483"/>
                </a:cubicBezTo>
                <a:cubicBezTo>
                  <a:pt x="4894" y="21496"/>
                  <a:pt x="4985" y="21495"/>
                  <a:pt x="5060" y="21482"/>
                </a:cubicBezTo>
                <a:cubicBezTo>
                  <a:pt x="5134" y="21469"/>
                  <a:pt x="5469" y="21436"/>
                  <a:pt x="5803" y="21408"/>
                </a:cubicBezTo>
                <a:cubicBezTo>
                  <a:pt x="6146" y="21380"/>
                  <a:pt x="6459" y="21285"/>
                  <a:pt x="6523" y="21190"/>
                </a:cubicBezTo>
                <a:cubicBezTo>
                  <a:pt x="6585" y="21097"/>
                  <a:pt x="6696" y="21052"/>
                  <a:pt x="6769" y="21090"/>
                </a:cubicBezTo>
                <a:cubicBezTo>
                  <a:pt x="6842" y="21128"/>
                  <a:pt x="6987" y="21100"/>
                  <a:pt x="7092" y="21027"/>
                </a:cubicBezTo>
                <a:cubicBezTo>
                  <a:pt x="7197" y="20955"/>
                  <a:pt x="7514" y="20906"/>
                  <a:pt x="7797" y="20920"/>
                </a:cubicBezTo>
                <a:cubicBezTo>
                  <a:pt x="8081" y="20933"/>
                  <a:pt x="8422" y="20904"/>
                  <a:pt x="8556" y="20857"/>
                </a:cubicBezTo>
                <a:cubicBezTo>
                  <a:pt x="8689" y="20810"/>
                  <a:pt x="8835" y="20804"/>
                  <a:pt x="8880" y="20842"/>
                </a:cubicBezTo>
                <a:cubicBezTo>
                  <a:pt x="9019" y="20958"/>
                  <a:pt x="9333" y="20338"/>
                  <a:pt x="9436" y="19743"/>
                </a:cubicBezTo>
                <a:cubicBezTo>
                  <a:pt x="9516" y="19278"/>
                  <a:pt x="9604" y="19143"/>
                  <a:pt x="9939" y="18979"/>
                </a:cubicBezTo>
                <a:cubicBezTo>
                  <a:pt x="10162" y="18870"/>
                  <a:pt x="10447" y="18776"/>
                  <a:pt x="10573" y="18772"/>
                </a:cubicBezTo>
                <a:cubicBezTo>
                  <a:pt x="10736" y="18766"/>
                  <a:pt x="10815" y="18645"/>
                  <a:pt x="10845" y="18350"/>
                </a:cubicBezTo>
                <a:cubicBezTo>
                  <a:pt x="10883" y="17982"/>
                  <a:pt x="10944" y="17921"/>
                  <a:pt x="11419" y="17784"/>
                </a:cubicBezTo>
                <a:cubicBezTo>
                  <a:pt x="11734" y="17693"/>
                  <a:pt x="12002" y="17672"/>
                  <a:pt x="12074" y="17732"/>
                </a:cubicBezTo>
                <a:cubicBezTo>
                  <a:pt x="12146" y="17792"/>
                  <a:pt x="12074" y="18237"/>
                  <a:pt x="11896" y="18819"/>
                </a:cubicBezTo>
                <a:lnTo>
                  <a:pt x="11594" y="19804"/>
                </a:lnTo>
                <a:lnTo>
                  <a:pt x="11994" y="20136"/>
                </a:lnTo>
                <a:cubicBezTo>
                  <a:pt x="12378" y="20457"/>
                  <a:pt x="12407" y="20464"/>
                  <a:pt x="12791" y="20297"/>
                </a:cubicBezTo>
                <a:cubicBezTo>
                  <a:pt x="13010" y="20202"/>
                  <a:pt x="13316" y="20123"/>
                  <a:pt x="13469" y="20122"/>
                </a:cubicBezTo>
                <a:cubicBezTo>
                  <a:pt x="13621" y="20122"/>
                  <a:pt x="13817" y="20062"/>
                  <a:pt x="13904" y="19989"/>
                </a:cubicBezTo>
                <a:cubicBezTo>
                  <a:pt x="14025" y="19889"/>
                  <a:pt x="14082" y="19902"/>
                  <a:pt x="14148" y="20046"/>
                </a:cubicBezTo>
                <a:cubicBezTo>
                  <a:pt x="14256" y="20280"/>
                  <a:pt x="14659" y="20290"/>
                  <a:pt x="14884" y="20064"/>
                </a:cubicBezTo>
                <a:cubicBezTo>
                  <a:pt x="14976" y="19971"/>
                  <a:pt x="15134" y="19896"/>
                  <a:pt x="15234" y="19896"/>
                </a:cubicBezTo>
                <a:cubicBezTo>
                  <a:pt x="15588" y="19896"/>
                  <a:pt x="15696" y="19442"/>
                  <a:pt x="15696" y="17973"/>
                </a:cubicBezTo>
                <a:cubicBezTo>
                  <a:pt x="15696" y="16762"/>
                  <a:pt x="15649" y="16389"/>
                  <a:pt x="15435" y="15957"/>
                </a:cubicBezTo>
                <a:cubicBezTo>
                  <a:pt x="15291" y="15666"/>
                  <a:pt x="15076" y="15054"/>
                  <a:pt x="14957" y="14598"/>
                </a:cubicBezTo>
                <a:cubicBezTo>
                  <a:pt x="14838" y="14142"/>
                  <a:pt x="14645" y="13650"/>
                  <a:pt x="14531" y="13504"/>
                </a:cubicBezTo>
                <a:cubicBezTo>
                  <a:pt x="14339" y="13259"/>
                  <a:pt x="14344" y="13228"/>
                  <a:pt x="14587" y="13120"/>
                </a:cubicBezTo>
                <a:cubicBezTo>
                  <a:pt x="14794" y="13027"/>
                  <a:pt x="14900" y="13051"/>
                  <a:pt x="15090" y="13226"/>
                </a:cubicBezTo>
                <a:cubicBezTo>
                  <a:pt x="15391" y="13503"/>
                  <a:pt x="15947" y="13516"/>
                  <a:pt x="16058" y="13249"/>
                </a:cubicBezTo>
                <a:cubicBezTo>
                  <a:pt x="16104" y="13140"/>
                  <a:pt x="16319" y="12723"/>
                  <a:pt x="16537" y="12322"/>
                </a:cubicBezTo>
                <a:cubicBezTo>
                  <a:pt x="17007" y="11455"/>
                  <a:pt x="16963" y="11148"/>
                  <a:pt x="16342" y="10966"/>
                </a:cubicBezTo>
                <a:lnTo>
                  <a:pt x="15901" y="10836"/>
                </a:lnTo>
                <a:lnTo>
                  <a:pt x="16190" y="10644"/>
                </a:lnTo>
                <a:cubicBezTo>
                  <a:pt x="16784" y="10247"/>
                  <a:pt x="16915" y="9719"/>
                  <a:pt x="16621" y="8902"/>
                </a:cubicBezTo>
                <a:cubicBezTo>
                  <a:pt x="16496" y="8553"/>
                  <a:pt x="16381" y="8444"/>
                  <a:pt x="16085" y="8395"/>
                </a:cubicBezTo>
                <a:cubicBezTo>
                  <a:pt x="15877" y="8360"/>
                  <a:pt x="15612" y="8210"/>
                  <a:pt x="15495" y="8062"/>
                </a:cubicBezTo>
                <a:cubicBezTo>
                  <a:pt x="15335" y="7858"/>
                  <a:pt x="15161" y="7792"/>
                  <a:pt x="14778" y="7792"/>
                </a:cubicBezTo>
                <a:cubicBezTo>
                  <a:pt x="14501" y="7792"/>
                  <a:pt x="13953" y="7690"/>
                  <a:pt x="13561" y="7566"/>
                </a:cubicBezTo>
                <a:cubicBezTo>
                  <a:pt x="12576" y="7253"/>
                  <a:pt x="12099" y="7270"/>
                  <a:pt x="11819" y="7627"/>
                </a:cubicBezTo>
                <a:cubicBezTo>
                  <a:pt x="11695" y="7785"/>
                  <a:pt x="11577" y="8042"/>
                  <a:pt x="11556" y="8198"/>
                </a:cubicBezTo>
                <a:cubicBezTo>
                  <a:pt x="11536" y="8354"/>
                  <a:pt x="11460" y="8543"/>
                  <a:pt x="11387" y="8618"/>
                </a:cubicBezTo>
                <a:cubicBezTo>
                  <a:pt x="11315" y="8693"/>
                  <a:pt x="11213" y="8922"/>
                  <a:pt x="11160" y="9127"/>
                </a:cubicBezTo>
                <a:cubicBezTo>
                  <a:pt x="11108" y="9332"/>
                  <a:pt x="10950" y="9560"/>
                  <a:pt x="10808" y="9634"/>
                </a:cubicBezTo>
                <a:cubicBezTo>
                  <a:pt x="10370" y="9862"/>
                  <a:pt x="10508" y="10457"/>
                  <a:pt x="11038" y="10625"/>
                </a:cubicBezTo>
                <a:cubicBezTo>
                  <a:pt x="11235" y="10688"/>
                  <a:pt x="11327" y="10787"/>
                  <a:pt x="11280" y="10887"/>
                </a:cubicBezTo>
                <a:cubicBezTo>
                  <a:pt x="11240" y="10976"/>
                  <a:pt x="11274" y="11085"/>
                  <a:pt x="11357" y="11128"/>
                </a:cubicBezTo>
                <a:cubicBezTo>
                  <a:pt x="11468" y="11185"/>
                  <a:pt x="11466" y="11250"/>
                  <a:pt x="11348" y="11368"/>
                </a:cubicBezTo>
                <a:cubicBezTo>
                  <a:pt x="11194" y="11524"/>
                  <a:pt x="11266" y="11694"/>
                  <a:pt x="11487" y="11694"/>
                </a:cubicBezTo>
                <a:cubicBezTo>
                  <a:pt x="11621" y="11694"/>
                  <a:pt x="12239" y="12317"/>
                  <a:pt x="12345" y="12559"/>
                </a:cubicBezTo>
                <a:cubicBezTo>
                  <a:pt x="12389" y="12661"/>
                  <a:pt x="12303" y="12952"/>
                  <a:pt x="12153" y="13204"/>
                </a:cubicBezTo>
                <a:cubicBezTo>
                  <a:pt x="12004" y="13456"/>
                  <a:pt x="11742" y="13992"/>
                  <a:pt x="11573" y="14397"/>
                </a:cubicBezTo>
                <a:cubicBezTo>
                  <a:pt x="11160" y="15384"/>
                  <a:pt x="10957" y="15617"/>
                  <a:pt x="10224" y="15942"/>
                </a:cubicBezTo>
                <a:cubicBezTo>
                  <a:pt x="9739" y="16157"/>
                  <a:pt x="9547" y="16192"/>
                  <a:pt x="9363" y="16096"/>
                </a:cubicBezTo>
                <a:cubicBezTo>
                  <a:pt x="8999" y="15909"/>
                  <a:pt x="8424" y="14953"/>
                  <a:pt x="8156" y="14089"/>
                </a:cubicBezTo>
                <a:cubicBezTo>
                  <a:pt x="7909" y="13296"/>
                  <a:pt x="7766" y="13142"/>
                  <a:pt x="6885" y="12737"/>
                </a:cubicBezTo>
                <a:cubicBezTo>
                  <a:pt x="6644" y="12626"/>
                  <a:pt x="6484" y="12505"/>
                  <a:pt x="6531" y="12466"/>
                </a:cubicBezTo>
                <a:cubicBezTo>
                  <a:pt x="6577" y="12427"/>
                  <a:pt x="6555" y="12333"/>
                  <a:pt x="6482" y="12260"/>
                </a:cubicBezTo>
                <a:cubicBezTo>
                  <a:pt x="6388" y="12165"/>
                  <a:pt x="6505" y="12005"/>
                  <a:pt x="6878" y="11716"/>
                </a:cubicBezTo>
                <a:cubicBezTo>
                  <a:pt x="7356" y="11347"/>
                  <a:pt x="7401" y="11267"/>
                  <a:pt x="7338" y="10875"/>
                </a:cubicBezTo>
                <a:cubicBezTo>
                  <a:pt x="7287" y="10561"/>
                  <a:pt x="7329" y="10398"/>
                  <a:pt x="7486" y="10290"/>
                </a:cubicBezTo>
                <a:cubicBezTo>
                  <a:pt x="7605" y="10207"/>
                  <a:pt x="7702" y="10068"/>
                  <a:pt x="7702" y="9981"/>
                </a:cubicBezTo>
                <a:cubicBezTo>
                  <a:pt x="7702" y="9893"/>
                  <a:pt x="7795" y="9792"/>
                  <a:pt x="7906" y="9756"/>
                </a:cubicBezTo>
                <a:cubicBezTo>
                  <a:pt x="8018" y="9720"/>
                  <a:pt x="8109" y="9639"/>
                  <a:pt x="8109" y="9576"/>
                </a:cubicBezTo>
                <a:cubicBezTo>
                  <a:pt x="8109" y="9474"/>
                  <a:pt x="7622" y="8941"/>
                  <a:pt x="7098" y="8468"/>
                </a:cubicBezTo>
                <a:cubicBezTo>
                  <a:pt x="6969" y="8352"/>
                  <a:pt x="6946" y="8239"/>
                  <a:pt x="7030" y="8128"/>
                </a:cubicBezTo>
                <a:cubicBezTo>
                  <a:pt x="7218" y="7880"/>
                  <a:pt x="7189" y="7792"/>
                  <a:pt x="6915" y="7792"/>
                </a:cubicBezTo>
                <a:cubicBezTo>
                  <a:pt x="6780" y="7792"/>
                  <a:pt x="6497" y="7641"/>
                  <a:pt x="6287" y="7458"/>
                </a:cubicBezTo>
                <a:cubicBezTo>
                  <a:pt x="6076" y="7275"/>
                  <a:pt x="5744" y="7110"/>
                  <a:pt x="5549" y="7091"/>
                </a:cubicBezTo>
                <a:cubicBezTo>
                  <a:pt x="5299" y="7067"/>
                  <a:pt x="5197" y="6990"/>
                  <a:pt x="5197" y="6831"/>
                </a:cubicBezTo>
                <a:cubicBezTo>
                  <a:pt x="5197" y="6693"/>
                  <a:pt x="5153" y="6639"/>
                  <a:pt x="4992" y="6632"/>
                </a:cubicBezTo>
                <a:close/>
              </a:path>
            </a:pathLst>
          </a:custGeom>
          <a:ln w="12700">
            <a:miter lim="400000"/>
          </a:ln>
        </p:spPr>
      </p:pic>
      <p:pic>
        <p:nvPicPr>
          <p:cNvPr id="411" name="boosv2.jpg" descr="boosv2.jpg"/>
          <p:cNvPicPr>
            <a:picLocks noChangeAspect="1"/>
          </p:cNvPicPr>
          <p:nvPr/>
        </p:nvPicPr>
        <p:blipFill>
          <a:blip r:embed="rId4">
            <a:extLst/>
          </a:blip>
          <a:srcRect l="6499" t="5707" r="9807" b="6053"/>
          <a:stretch>
            <a:fillRect/>
          </a:stretch>
        </p:blipFill>
        <p:spPr>
          <a:xfrm>
            <a:off x="689275" y="1189348"/>
            <a:ext cx="8994089" cy="6736599"/>
          </a:xfrm>
          <a:custGeom>
            <a:avLst/>
            <a:gdLst/>
            <a:ahLst/>
            <a:cxnLst>
              <a:cxn ang="0">
                <a:pos x="wd2" y="hd2"/>
              </a:cxn>
              <a:cxn ang="5400000">
                <a:pos x="wd2" y="hd2"/>
              </a:cxn>
              <a:cxn ang="10800000">
                <a:pos x="wd2" y="hd2"/>
              </a:cxn>
              <a:cxn ang="16200000">
                <a:pos x="wd2" y="hd2"/>
              </a:cxn>
            </a:cxnLst>
            <a:rect l="0" t="0" r="r" b="b"/>
            <a:pathLst>
              <a:path w="21498" h="21599" fill="norm" stroke="1" extrusionOk="0">
                <a:moveTo>
                  <a:pt x="16811" y="0"/>
                </a:moveTo>
                <a:cubicBezTo>
                  <a:pt x="16044" y="4"/>
                  <a:pt x="14587" y="79"/>
                  <a:pt x="14132" y="154"/>
                </a:cubicBezTo>
                <a:cubicBezTo>
                  <a:pt x="13881" y="196"/>
                  <a:pt x="13469" y="248"/>
                  <a:pt x="13217" y="271"/>
                </a:cubicBezTo>
                <a:cubicBezTo>
                  <a:pt x="12965" y="294"/>
                  <a:pt x="12698" y="337"/>
                  <a:pt x="12622" y="365"/>
                </a:cubicBezTo>
                <a:cubicBezTo>
                  <a:pt x="12544" y="395"/>
                  <a:pt x="12444" y="372"/>
                  <a:pt x="12390" y="312"/>
                </a:cubicBezTo>
                <a:cubicBezTo>
                  <a:pt x="12314" y="228"/>
                  <a:pt x="12299" y="228"/>
                  <a:pt x="12314" y="311"/>
                </a:cubicBezTo>
                <a:cubicBezTo>
                  <a:pt x="12340" y="453"/>
                  <a:pt x="11950" y="600"/>
                  <a:pt x="11227" y="719"/>
                </a:cubicBezTo>
                <a:cubicBezTo>
                  <a:pt x="10558" y="829"/>
                  <a:pt x="10183" y="949"/>
                  <a:pt x="10045" y="1096"/>
                </a:cubicBezTo>
                <a:cubicBezTo>
                  <a:pt x="9994" y="1149"/>
                  <a:pt x="9924" y="1178"/>
                  <a:pt x="9888" y="1161"/>
                </a:cubicBezTo>
                <a:cubicBezTo>
                  <a:pt x="9800" y="1117"/>
                  <a:pt x="9579" y="1447"/>
                  <a:pt x="9407" y="1876"/>
                </a:cubicBezTo>
                <a:cubicBezTo>
                  <a:pt x="9239" y="2297"/>
                  <a:pt x="9104" y="2436"/>
                  <a:pt x="9000" y="2297"/>
                </a:cubicBezTo>
                <a:cubicBezTo>
                  <a:pt x="8945" y="2223"/>
                  <a:pt x="8953" y="2149"/>
                  <a:pt x="9037" y="1978"/>
                </a:cubicBezTo>
                <a:lnTo>
                  <a:pt x="9147" y="1755"/>
                </a:lnTo>
                <a:lnTo>
                  <a:pt x="8990" y="1919"/>
                </a:lnTo>
                <a:cubicBezTo>
                  <a:pt x="8791" y="2129"/>
                  <a:pt x="8519" y="2559"/>
                  <a:pt x="8519" y="2665"/>
                </a:cubicBezTo>
                <a:cubicBezTo>
                  <a:pt x="8519" y="2709"/>
                  <a:pt x="8478" y="2850"/>
                  <a:pt x="8428" y="2979"/>
                </a:cubicBezTo>
                <a:cubicBezTo>
                  <a:pt x="8378" y="3108"/>
                  <a:pt x="8339" y="3268"/>
                  <a:pt x="8341" y="3335"/>
                </a:cubicBezTo>
                <a:cubicBezTo>
                  <a:pt x="8344" y="3403"/>
                  <a:pt x="8378" y="3364"/>
                  <a:pt x="8417" y="3250"/>
                </a:cubicBezTo>
                <a:cubicBezTo>
                  <a:pt x="8456" y="3136"/>
                  <a:pt x="8549" y="2955"/>
                  <a:pt x="8624" y="2849"/>
                </a:cubicBezTo>
                <a:cubicBezTo>
                  <a:pt x="8740" y="2684"/>
                  <a:pt x="8765" y="2675"/>
                  <a:pt x="8797" y="2788"/>
                </a:cubicBezTo>
                <a:cubicBezTo>
                  <a:pt x="8818" y="2860"/>
                  <a:pt x="8792" y="3003"/>
                  <a:pt x="8739" y="3105"/>
                </a:cubicBezTo>
                <a:cubicBezTo>
                  <a:pt x="8616" y="3339"/>
                  <a:pt x="8605" y="3559"/>
                  <a:pt x="8722" y="3428"/>
                </a:cubicBezTo>
                <a:cubicBezTo>
                  <a:pt x="8782" y="3362"/>
                  <a:pt x="8833" y="3366"/>
                  <a:pt x="8913" y="3445"/>
                </a:cubicBezTo>
                <a:cubicBezTo>
                  <a:pt x="9016" y="3545"/>
                  <a:pt x="9016" y="3566"/>
                  <a:pt x="8921" y="3813"/>
                </a:cubicBezTo>
                <a:cubicBezTo>
                  <a:pt x="8865" y="3956"/>
                  <a:pt x="8834" y="4108"/>
                  <a:pt x="8853" y="4148"/>
                </a:cubicBezTo>
                <a:cubicBezTo>
                  <a:pt x="8872" y="4189"/>
                  <a:pt x="8840" y="4259"/>
                  <a:pt x="8780" y="4304"/>
                </a:cubicBezTo>
                <a:cubicBezTo>
                  <a:pt x="8680" y="4379"/>
                  <a:pt x="8683" y="4399"/>
                  <a:pt x="8818" y="4591"/>
                </a:cubicBezTo>
                <a:cubicBezTo>
                  <a:pt x="8993" y="4841"/>
                  <a:pt x="9768" y="5285"/>
                  <a:pt x="10195" y="5381"/>
                </a:cubicBezTo>
                <a:cubicBezTo>
                  <a:pt x="11068" y="5579"/>
                  <a:pt x="11069" y="5581"/>
                  <a:pt x="10867" y="6237"/>
                </a:cubicBezTo>
                <a:cubicBezTo>
                  <a:pt x="10775" y="6536"/>
                  <a:pt x="10720" y="6877"/>
                  <a:pt x="10721" y="7130"/>
                </a:cubicBezTo>
                <a:cubicBezTo>
                  <a:pt x="10723" y="7456"/>
                  <a:pt x="10735" y="7500"/>
                  <a:pt x="10779" y="7354"/>
                </a:cubicBezTo>
                <a:cubicBezTo>
                  <a:pt x="10809" y="7253"/>
                  <a:pt x="10858" y="7171"/>
                  <a:pt x="10887" y="7171"/>
                </a:cubicBezTo>
                <a:cubicBezTo>
                  <a:pt x="10917" y="7171"/>
                  <a:pt x="11016" y="6936"/>
                  <a:pt x="11106" y="6651"/>
                </a:cubicBezTo>
                <a:cubicBezTo>
                  <a:pt x="11197" y="6366"/>
                  <a:pt x="11367" y="6009"/>
                  <a:pt x="11485" y="5856"/>
                </a:cubicBezTo>
                <a:lnTo>
                  <a:pt x="11698" y="5579"/>
                </a:lnTo>
                <a:lnTo>
                  <a:pt x="14548" y="5569"/>
                </a:lnTo>
                <a:cubicBezTo>
                  <a:pt x="17602" y="5557"/>
                  <a:pt x="18168" y="5499"/>
                  <a:pt x="18933" y="5118"/>
                </a:cubicBezTo>
                <a:cubicBezTo>
                  <a:pt x="19560" y="4806"/>
                  <a:pt x="19826" y="4524"/>
                  <a:pt x="20019" y="3969"/>
                </a:cubicBezTo>
                <a:cubicBezTo>
                  <a:pt x="20104" y="3723"/>
                  <a:pt x="20111" y="3616"/>
                  <a:pt x="20057" y="3409"/>
                </a:cubicBezTo>
                <a:cubicBezTo>
                  <a:pt x="20021" y="3268"/>
                  <a:pt x="20006" y="3121"/>
                  <a:pt x="20024" y="3081"/>
                </a:cubicBezTo>
                <a:cubicBezTo>
                  <a:pt x="20140" y="2830"/>
                  <a:pt x="18245" y="671"/>
                  <a:pt x="17724" y="460"/>
                </a:cubicBezTo>
                <a:cubicBezTo>
                  <a:pt x="17581" y="402"/>
                  <a:pt x="17458" y="295"/>
                  <a:pt x="17442" y="217"/>
                </a:cubicBezTo>
                <a:cubicBezTo>
                  <a:pt x="17427" y="139"/>
                  <a:pt x="17356" y="53"/>
                  <a:pt x="17287" y="23"/>
                </a:cubicBezTo>
                <a:cubicBezTo>
                  <a:pt x="17246" y="6"/>
                  <a:pt x="17067" y="-1"/>
                  <a:pt x="16811" y="0"/>
                </a:cubicBezTo>
                <a:close/>
                <a:moveTo>
                  <a:pt x="10833" y="407"/>
                </a:moveTo>
                <a:cubicBezTo>
                  <a:pt x="10812" y="406"/>
                  <a:pt x="10787" y="412"/>
                  <a:pt x="10765" y="424"/>
                </a:cubicBezTo>
                <a:cubicBezTo>
                  <a:pt x="10716" y="450"/>
                  <a:pt x="10731" y="470"/>
                  <a:pt x="10802" y="474"/>
                </a:cubicBezTo>
                <a:cubicBezTo>
                  <a:pt x="10866" y="477"/>
                  <a:pt x="10903" y="457"/>
                  <a:pt x="10882" y="430"/>
                </a:cubicBezTo>
                <a:cubicBezTo>
                  <a:pt x="10872" y="417"/>
                  <a:pt x="10854" y="409"/>
                  <a:pt x="10833" y="407"/>
                </a:cubicBezTo>
                <a:close/>
                <a:moveTo>
                  <a:pt x="8523" y="3744"/>
                </a:moveTo>
                <a:cubicBezTo>
                  <a:pt x="8488" y="3744"/>
                  <a:pt x="8458" y="3780"/>
                  <a:pt x="8458" y="3825"/>
                </a:cubicBezTo>
                <a:cubicBezTo>
                  <a:pt x="8458" y="3870"/>
                  <a:pt x="8470" y="3907"/>
                  <a:pt x="8485" y="3907"/>
                </a:cubicBezTo>
                <a:cubicBezTo>
                  <a:pt x="8500" y="3907"/>
                  <a:pt x="8529" y="3870"/>
                  <a:pt x="8550" y="3825"/>
                </a:cubicBezTo>
                <a:cubicBezTo>
                  <a:pt x="8571" y="3780"/>
                  <a:pt x="8559" y="3744"/>
                  <a:pt x="8523" y="3744"/>
                </a:cubicBezTo>
                <a:close/>
                <a:moveTo>
                  <a:pt x="19183" y="6438"/>
                </a:moveTo>
                <a:cubicBezTo>
                  <a:pt x="19125" y="6442"/>
                  <a:pt x="19081" y="6474"/>
                  <a:pt x="19090" y="6529"/>
                </a:cubicBezTo>
                <a:cubicBezTo>
                  <a:pt x="19098" y="6581"/>
                  <a:pt x="19010" y="6658"/>
                  <a:pt x="18893" y="6700"/>
                </a:cubicBezTo>
                <a:cubicBezTo>
                  <a:pt x="18461" y="6857"/>
                  <a:pt x="18220" y="7463"/>
                  <a:pt x="18345" y="8084"/>
                </a:cubicBezTo>
                <a:cubicBezTo>
                  <a:pt x="18433" y="8522"/>
                  <a:pt x="18833" y="9082"/>
                  <a:pt x="19004" y="9009"/>
                </a:cubicBezTo>
                <a:cubicBezTo>
                  <a:pt x="19157" y="8945"/>
                  <a:pt x="19521" y="9524"/>
                  <a:pt x="19440" y="9700"/>
                </a:cubicBezTo>
                <a:cubicBezTo>
                  <a:pt x="19411" y="9763"/>
                  <a:pt x="19401" y="9844"/>
                  <a:pt x="19418" y="9880"/>
                </a:cubicBezTo>
                <a:cubicBezTo>
                  <a:pt x="19466" y="9982"/>
                  <a:pt x="19564" y="9955"/>
                  <a:pt x="19547" y="9844"/>
                </a:cubicBezTo>
                <a:cubicBezTo>
                  <a:pt x="19539" y="9789"/>
                  <a:pt x="19636" y="9674"/>
                  <a:pt x="19762" y="9591"/>
                </a:cubicBezTo>
                <a:cubicBezTo>
                  <a:pt x="19943" y="9471"/>
                  <a:pt x="20013" y="9460"/>
                  <a:pt x="20081" y="9536"/>
                </a:cubicBezTo>
                <a:cubicBezTo>
                  <a:pt x="20191" y="9658"/>
                  <a:pt x="20674" y="9532"/>
                  <a:pt x="21028" y="9290"/>
                </a:cubicBezTo>
                <a:cubicBezTo>
                  <a:pt x="21379" y="9051"/>
                  <a:pt x="21473" y="8810"/>
                  <a:pt x="21494" y="8091"/>
                </a:cubicBezTo>
                <a:cubicBezTo>
                  <a:pt x="21513" y="7411"/>
                  <a:pt x="21459" y="7200"/>
                  <a:pt x="21237" y="7087"/>
                </a:cubicBezTo>
                <a:cubicBezTo>
                  <a:pt x="21154" y="7045"/>
                  <a:pt x="21094" y="6968"/>
                  <a:pt x="21103" y="6916"/>
                </a:cubicBezTo>
                <a:cubicBezTo>
                  <a:pt x="21120" y="6813"/>
                  <a:pt x="20591" y="6526"/>
                  <a:pt x="20374" y="6520"/>
                </a:cubicBezTo>
                <a:cubicBezTo>
                  <a:pt x="20301" y="6518"/>
                  <a:pt x="20225" y="6551"/>
                  <a:pt x="20206" y="6592"/>
                </a:cubicBezTo>
                <a:cubicBezTo>
                  <a:pt x="20165" y="6681"/>
                  <a:pt x="19434" y="6609"/>
                  <a:pt x="19352" y="6508"/>
                </a:cubicBezTo>
                <a:cubicBezTo>
                  <a:pt x="19309" y="6456"/>
                  <a:pt x="19240" y="6433"/>
                  <a:pt x="19183" y="6438"/>
                </a:cubicBezTo>
                <a:close/>
                <a:moveTo>
                  <a:pt x="12422" y="7093"/>
                </a:moveTo>
                <a:cubicBezTo>
                  <a:pt x="12362" y="7093"/>
                  <a:pt x="12290" y="7096"/>
                  <a:pt x="12203" y="7102"/>
                </a:cubicBezTo>
                <a:cubicBezTo>
                  <a:pt x="11814" y="7128"/>
                  <a:pt x="11748" y="7157"/>
                  <a:pt x="11637" y="7346"/>
                </a:cubicBezTo>
                <a:cubicBezTo>
                  <a:pt x="11567" y="7464"/>
                  <a:pt x="11444" y="7582"/>
                  <a:pt x="11362" y="7610"/>
                </a:cubicBezTo>
                <a:cubicBezTo>
                  <a:pt x="11194" y="7666"/>
                  <a:pt x="11012" y="8021"/>
                  <a:pt x="10876" y="8558"/>
                </a:cubicBezTo>
                <a:cubicBezTo>
                  <a:pt x="10712" y="9204"/>
                  <a:pt x="10824" y="10801"/>
                  <a:pt x="11021" y="10638"/>
                </a:cubicBezTo>
                <a:cubicBezTo>
                  <a:pt x="11123" y="10554"/>
                  <a:pt x="11211" y="10834"/>
                  <a:pt x="11171" y="11118"/>
                </a:cubicBezTo>
                <a:cubicBezTo>
                  <a:pt x="11121" y="11476"/>
                  <a:pt x="11008" y="11616"/>
                  <a:pt x="10857" y="11510"/>
                </a:cubicBezTo>
                <a:cubicBezTo>
                  <a:pt x="10713" y="11409"/>
                  <a:pt x="10082" y="11525"/>
                  <a:pt x="9898" y="11687"/>
                </a:cubicBezTo>
                <a:cubicBezTo>
                  <a:pt x="9714" y="11847"/>
                  <a:pt x="9350" y="12586"/>
                  <a:pt x="9116" y="13273"/>
                </a:cubicBezTo>
                <a:cubicBezTo>
                  <a:pt x="8926" y="13831"/>
                  <a:pt x="8677" y="14996"/>
                  <a:pt x="8732" y="15070"/>
                </a:cubicBezTo>
                <a:cubicBezTo>
                  <a:pt x="8749" y="15092"/>
                  <a:pt x="8734" y="15155"/>
                  <a:pt x="8700" y="15211"/>
                </a:cubicBezTo>
                <a:cubicBezTo>
                  <a:pt x="8665" y="15267"/>
                  <a:pt x="8609" y="15542"/>
                  <a:pt x="8575" y="15822"/>
                </a:cubicBezTo>
                <a:cubicBezTo>
                  <a:pt x="8542" y="16102"/>
                  <a:pt x="8478" y="16446"/>
                  <a:pt x="8434" y="16585"/>
                </a:cubicBezTo>
                <a:cubicBezTo>
                  <a:pt x="8361" y="16818"/>
                  <a:pt x="8318" y="16849"/>
                  <a:pt x="7918" y="16948"/>
                </a:cubicBezTo>
                <a:lnTo>
                  <a:pt x="7481" y="17056"/>
                </a:lnTo>
                <a:lnTo>
                  <a:pt x="7070" y="16625"/>
                </a:lnTo>
                <a:cubicBezTo>
                  <a:pt x="6095" y="15603"/>
                  <a:pt x="5255" y="14409"/>
                  <a:pt x="5255" y="14044"/>
                </a:cubicBezTo>
                <a:cubicBezTo>
                  <a:pt x="5255" y="13869"/>
                  <a:pt x="5501" y="13700"/>
                  <a:pt x="5760" y="13698"/>
                </a:cubicBezTo>
                <a:cubicBezTo>
                  <a:pt x="6014" y="13697"/>
                  <a:pt x="6139" y="13409"/>
                  <a:pt x="6027" y="13082"/>
                </a:cubicBezTo>
                <a:cubicBezTo>
                  <a:pt x="5940" y="12826"/>
                  <a:pt x="5937" y="12513"/>
                  <a:pt x="6019" y="12307"/>
                </a:cubicBezTo>
                <a:cubicBezTo>
                  <a:pt x="6071" y="12176"/>
                  <a:pt x="6104" y="12167"/>
                  <a:pt x="6230" y="12244"/>
                </a:cubicBezTo>
                <a:cubicBezTo>
                  <a:pt x="6659" y="12505"/>
                  <a:pt x="6672" y="11466"/>
                  <a:pt x="6247" y="10862"/>
                </a:cubicBezTo>
                <a:cubicBezTo>
                  <a:pt x="6152" y="10726"/>
                  <a:pt x="6135" y="10652"/>
                  <a:pt x="6185" y="10586"/>
                </a:cubicBezTo>
                <a:cubicBezTo>
                  <a:pt x="6272" y="10470"/>
                  <a:pt x="6231" y="10335"/>
                  <a:pt x="5940" y="9761"/>
                </a:cubicBezTo>
                <a:cubicBezTo>
                  <a:pt x="5529" y="8951"/>
                  <a:pt x="5153" y="8754"/>
                  <a:pt x="4510" y="9012"/>
                </a:cubicBezTo>
                <a:cubicBezTo>
                  <a:pt x="4315" y="9090"/>
                  <a:pt x="4095" y="9148"/>
                  <a:pt x="4019" y="9142"/>
                </a:cubicBezTo>
                <a:cubicBezTo>
                  <a:pt x="3929" y="9134"/>
                  <a:pt x="3774" y="9271"/>
                  <a:pt x="3571" y="9537"/>
                </a:cubicBezTo>
                <a:cubicBezTo>
                  <a:pt x="3400" y="9761"/>
                  <a:pt x="3238" y="9945"/>
                  <a:pt x="3210" y="9945"/>
                </a:cubicBezTo>
                <a:cubicBezTo>
                  <a:pt x="3095" y="9945"/>
                  <a:pt x="3020" y="10500"/>
                  <a:pt x="3090" y="10845"/>
                </a:cubicBezTo>
                <a:cubicBezTo>
                  <a:pt x="3127" y="11033"/>
                  <a:pt x="3151" y="11301"/>
                  <a:pt x="3142" y="11442"/>
                </a:cubicBezTo>
                <a:cubicBezTo>
                  <a:pt x="3133" y="11585"/>
                  <a:pt x="3174" y="11797"/>
                  <a:pt x="3235" y="11919"/>
                </a:cubicBezTo>
                <a:cubicBezTo>
                  <a:pt x="3352" y="12158"/>
                  <a:pt x="3321" y="12328"/>
                  <a:pt x="3165" y="12292"/>
                </a:cubicBezTo>
                <a:cubicBezTo>
                  <a:pt x="3109" y="12279"/>
                  <a:pt x="2985" y="12423"/>
                  <a:pt x="2869" y="12637"/>
                </a:cubicBezTo>
                <a:cubicBezTo>
                  <a:pt x="2559" y="13205"/>
                  <a:pt x="2433" y="13347"/>
                  <a:pt x="2139" y="13463"/>
                </a:cubicBezTo>
                <a:cubicBezTo>
                  <a:pt x="1939" y="13542"/>
                  <a:pt x="1823" y="13655"/>
                  <a:pt x="1703" y="13887"/>
                </a:cubicBezTo>
                <a:cubicBezTo>
                  <a:pt x="1613" y="14060"/>
                  <a:pt x="1422" y="14310"/>
                  <a:pt x="1278" y="14443"/>
                </a:cubicBezTo>
                <a:cubicBezTo>
                  <a:pt x="983" y="14714"/>
                  <a:pt x="899" y="14895"/>
                  <a:pt x="721" y="15655"/>
                </a:cubicBezTo>
                <a:cubicBezTo>
                  <a:pt x="652" y="15947"/>
                  <a:pt x="529" y="16371"/>
                  <a:pt x="446" y="16597"/>
                </a:cubicBezTo>
                <a:cubicBezTo>
                  <a:pt x="105" y="17527"/>
                  <a:pt x="-87" y="19011"/>
                  <a:pt x="38" y="19760"/>
                </a:cubicBezTo>
                <a:cubicBezTo>
                  <a:pt x="152" y="20447"/>
                  <a:pt x="195" y="20594"/>
                  <a:pt x="274" y="20571"/>
                </a:cubicBezTo>
                <a:cubicBezTo>
                  <a:pt x="315" y="20559"/>
                  <a:pt x="378" y="20659"/>
                  <a:pt x="414" y="20795"/>
                </a:cubicBezTo>
                <a:cubicBezTo>
                  <a:pt x="449" y="20930"/>
                  <a:pt x="517" y="21040"/>
                  <a:pt x="565" y="21040"/>
                </a:cubicBezTo>
                <a:cubicBezTo>
                  <a:pt x="613" y="21040"/>
                  <a:pt x="668" y="21097"/>
                  <a:pt x="688" y="21164"/>
                </a:cubicBezTo>
                <a:cubicBezTo>
                  <a:pt x="709" y="21238"/>
                  <a:pt x="801" y="21286"/>
                  <a:pt x="922" y="21286"/>
                </a:cubicBezTo>
                <a:cubicBezTo>
                  <a:pt x="1032" y="21286"/>
                  <a:pt x="1154" y="21338"/>
                  <a:pt x="1194" y="21403"/>
                </a:cubicBezTo>
                <a:cubicBezTo>
                  <a:pt x="1234" y="21468"/>
                  <a:pt x="1341" y="21535"/>
                  <a:pt x="1430" y="21553"/>
                </a:cubicBezTo>
                <a:cubicBezTo>
                  <a:pt x="1520" y="21571"/>
                  <a:pt x="1635" y="21575"/>
                  <a:pt x="1686" y="21563"/>
                </a:cubicBezTo>
                <a:cubicBezTo>
                  <a:pt x="1736" y="21551"/>
                  <a:pt x="2004" y="21517"/>
                  <a:pt x="2281" y="21487"/>
                </a:cubicBezTo>
                <a:cubicBezTo>
                  <a:pt x="2558" y="21457"/>
                  <a:pt x="2800" y="21399"/>
                  <a:pt x="2818" y="21359"/>
                </a:cubicBezTo>
                <a:cubicBezTo>
                  <a:pt x="2867" y="21253"/>
                  <a:pt x="3379" y="21268"/>
                  <a:pt x="3429" y="21376"/>
                </a:cubicBezTo>
                <a:cubicBezTo>
                  <a:pt x="3489" y="21506"/>
                  <a:pt x="3928" y="21411"/>
                  <a:pt x="4071" y="21238"/>
                </a:cubicBezTo>
                <a:cubicBezTo>
                  <a:pt x="4183" y="21103"/>
                  <a:pt x="4203" y="21102"/>
                  <a:pt x="4403" y="21230"/>
                </a:cubicBezTo>
                <a:cubicBezTo>
                  <a:pt x="4521" y="21305"/>
                  <a:pt x="4733" y="21385"/>
                  <a:pt x="4875" y="21409"/>
                </a:cubicBezTo>
                <a:cubicBezTo>
                  <a:pt x="5093" y="21446"/>
                  <a:pt x="5109" y="21440"/>
                  <a:pt x="4985" y="21367"/>
                </a:cubicBezTo>
                <a:cubicBezTo>
                  <a:pt x="4885" y="21309"/>
                  <a:pt x="4858" y="21254"/>
                  <a:pt x="4900" y="21198"/>
                </a:cubicBezTo>
                <a:cubicBezTo>
                  <a:pt x="4941" y="21142"/>
                  <a:pt x="5207" y="21175"/>
                  <a:pt x="5718" y="21296"/>
                </a:cubicBezTo>
                <a:cubicBezTo>
                  <a:pt x="6639" y="21515"/>
                  <a:pt x="7798" y="21540"/>
                  <a:pt x="9252" y="21375"/>
                </a:cubicBezTo>
                <a:cubicBezTo>
                  <a:pt x="10102" y="21278"/>
                  <a:pt x="10353" y="21217"/>
                  <a:pt x="10868" y="20979"/>
                </a:cubicBezTo>
                <a:cubicBezTo>
                  <a:pt x="11204" y="20825"/>
                  <a:pt x="11643" y="20577"/>
                  <a:pt x="11844" y="20430"/>
                </a:cubicBezTo>
                <a:cubicBezTo>
                  <a:pt x="12046" y="20282"/>
                  <a:pt x="12527" y="20043"/>
                  <a:pt x="12912" y="19899"/>
                </a:cubicBezTo>
                <a:cubicBezTo>
                  <a:pt x="13298" y="19755"/>
                  <a:pt x="13778" y="19569"/>
                  <a:pt x="13980" y="19487"/>
                </a:cubicBezTo>
                <a:cubicBezTo>
                  <a:pt x="14908" y="19106"/>
                  <a:pt x="18563" y="17778"/>
                  <a:pt x="18681" y="17778"/>
                </a:cubicBezTo>
                <a:cubicBezTo>
                  <a:pt x="18715" y="17778"/>
                  <a:pt x="18858" y="17621"/>
                  <a:pt x="18997" y="17430"/>
                </a:cubicBezTo>
                <a:cubicBezTo>
                  <a:pt x="19223" y="17120"/>
                  <a:pt x="19242" y="17068"/>
                  <a:pt x="19167" y="16933"/>
                </a:cubicBezTo>
                <a:cubicBezTo>
                  <a:pt x="19121" y="16850"/>
                  <a:pt x="19052" y="16807"/>
                  <a:pt x="19015" y="16837"/>
                </a:cubicBezTo>
                <a:cubicBezTo>
                  <a:pt x="18977" y="16868"/>
                  <a:pt x="18905" y="16873"/>
                  <a:pt x="18856" y="16848"/>
                </a:cubicBezTo>
                <a:cubicBezTo>
                  <a:pt x="18777" y="16807"/>
                  <a:pt x="18779" y="16766"/>
                  <a:pt x="18870" y="16535"/>
                </a:cubicBezTo>
                <a:cubicBezTo>
                  <a:pt x="18948" y="16335"/>
                  <a:pt x="18974" y="16051"/>
                  <a:pt x="18978" y="15411"/>
                </a:cubicBezTo>
                <a:cubicBezTo>
                  <a:pt x="18981" y="14770"/>
                  <a:pt x="19003" y="14555"/>
                  <a:pt x="19061" y="14555"/>
                </a:cubicBezTo>
                <a:cubicBezTo>
                  <a:pt x="19246" y="14555"/>
                  <a:pt x="19325" y="14037"/>
                  <a:pt x="19168" y="13862"/>
                </a:cubicBezTo>
                <a:cubicBezTo>
                  <a:pt x="19103" y="13791"/>
                  <a:pt x="19089" y="13668"/>
                  <a:pt x="19114" y="13423"/>
                </a:cubicBezTo>
                <a:cubicBezTo>
                  <a:pt x="19148" y="13083"/>
                  <a:pt x="19081" y="12600"/>
                  <a:pt x="18926" y="12066"/>
                </a:cubicBezTo>
                <a:cubicBezTo>
                  <a:pt x="18880" y="11909"/>
                  <a:pt x="18808" y="11560"/>
                  <a:pt x="18764" y="11291"/>
                </a:cubicBezTo>
                <a:cubicBezTo>
                  <a:pt x="18721" y="11022"/>
                  <a:pt x="18648" y="10721"/>
                  <a:pt x="18602" y="10624"/>
                </a:cubicBezTo>
                <a:cubicBezTo>
                  <a:pt x="18518" y="10446"/>
                  <a:pt x="18125" y="10191"/>
                  <a:pt x="17930" y="10188"/>
                </a:cubicBezTo>
                <a:cubicBezTo>
                  <a:pt x="17872" y="10187"/>
                  <a:pt x="17756" y="10115"/>
                  <a:pt x="17673" y="10030"/>
                </a:cubicBezTo>
                <a:cubicBezTo>
                  <a:pt x="17552" y="9906"/>
                  <a:pt x="17459" y="9885"/>
                  <a:pt x="17215" y="9922"/>
                </a:cubicBezTo>
                <a:cubicBezTo>
                  <a:pt x="16866" y="9974"/>
                  <a:pt x="16451" y="10223"/>
                  <a:pt x="16451" y="10380"/>
                </a:cubicBezTo>
                <a:cubicBezTo>
                  <a:pt x="16451" y="10438"/>
                  <a:pt x="16372" y="10587"/>
                  <a:pt x="16274" y="10712"/>
                </a:cubicBezTo>
                <a:cubicBezTo>
                  <a:pt x="16177" y="10836"/>
                  <a:pt x="16051" y="11110"/>
                  <a:pt x="15995" y="11319"/>
                </a:cubicBezTo>
                <a:cubicBezTo>
                  <a:pt x="15940" y="11528"/>
                  <a:pt x="15851" y="11804"/>
                  <a:pt x="15799" y="11932"/>
                </a:cubicBezTo>
                <a:cubicBezTo>
                  <a:pt x="15747" y="12060"/>
                  <a:pt x="15697" y="12317"/>
                  <a:pt x="15688" y="12505"/>
                </a:cubicBezTo>
                <a:cubicBezTo>
                  <a:pt x="15679" y="12692"/>
                  <a:pt x="15614" y="12974"/>
                  <a:pt x="15542" y="13129"/>
                </a:cubicBezTo>
                <a:cubicBezTo>
                  <a:pt x="15277" y="13704"/>
                  <a:pt x="15200" y="14294"/>
                  <a:pt x="15148" y="16149"/>
                </a:cubicBezTo>
                <a:cubicBezTo>
                  <a:pt x="15139" y="16488"/>
                  <a:pt x="15109" y="16813"/>
                  <a:pt x="15082" y="16872"/>
                </a:cubicBezTo>
                <a:cubicBezTo>
                  <a:pt x="15045" y="16952"/>
                  <a:pt x="14939" y="16966"/>
                  <a:pt x="14661" y="16924"/>
                </a:cubicBezTo>
                <a:cubicBezTo>
                  <a:pt x="14457" y="16893"/>
                  <a:pt x="14270" y="16852"/>
                  <a:pt x="14248" y="16834"/>
                </a:cubicBezTo>
                <a:cubicBezTo>
                  <a:pt x="14226" y="16815"/>
                  <a:pt x="14242" y="16559"/>
                  <a:pt x="14283" y="16264"/>
                </a:cubicBezTo>
                <a:cubicBezTo>
                  <a:pt x="14367" y="15665"/>
                  <a:pt x="14327" y="14813"/>
                  <a:pt x="14164" y="13739"/>
                </a:cubicBezTo>
                <a:cubicBezTo>
                  <a:pt x="13989" y="12592"/>
                  <a:pt x="13845" y="12270"/>
                  <a:pt x="13466" y="12179"/>
                </a:cubicBezTo>
                <a:cubicBezTo>
                  <a:pt x="13106" y="12092"/>
                  <a:pt x="13028" y="12007"/>
                  <a:pt x="13072" y="11756"/>
                </a:cubicBezTo>
                <a:cubicBezTo>
                  <a:pt x="13093" y="11635"/>
                  <a:pt x="13135" y="11500"/>
                  <a:pt x="13164" y="11457"/>
                </a:cubicBezTo>
                <a:cubicBezTo>
                  <a:pt x="13193" y="11415"/>
                  <a:pt x="13217" y="11300"/>
                  <a:pt x="13217" y="11202"/>
                </a:cubicBezTo>
                <a:cubicBezTo>
                  <a:pt x="13217" y="11006"/>
                  <a:pt x="13450" y="10760"/>
                  <a:pt x="13635" y="10760"/>
                </a:cubicBezTo>
                <a:cubicBezTo>
                  <a:pt x="13855" y="10760"/>
                  <a:pt x="13892" y="10280"/>
                  <a:pt x="13712" y="9782"/>
                </a:cubicBezTo>
                <a:cubicBezTo>
                  <a:pt x="13649" y="9607"/>
                  <a:pt x="13614" y="9441"/>
                  <a:pt x="13635" y="9413"/>
                </a:cubicBezTo>
                <a:cubicBezTo>
                  <a:pt x="13656" y="9385"/>
                  <a:pt x="13674" y="9190"/>
                  <a:pt x="13674" y="8981"/>
                </a:cubicBezTo>
                <a:cubicBezTo>
                  <a:pt x="13675" y="8623"/>
                  <a:pt x="13686" y="8598"/>
                  <a:pt x="13858" y="8558"/>
                </a:cubicBezTo>
                <a:cubicBezTo>
                  <a:pt x="13959" y="8534"/>
                  <a:pt x="14034" y="8488"/>
                  <a:pt x="14025" y="8454"/>
                </a:cubicBezTo>
                <a:cubicBezTo>
                  <a:pt x="14016" y="8421"/>
                  <a:pt x="14050" y="8260"/>
                  <a:pt x="14101" y="8098"/>
                </a:cubicBezTo>
                <a:cubicBezTo>
                  <a:pt x="14223" y="7709"/>
                  <a:pt x="14225" y="7715"/>
                  <a:pt x="13987" y="7775"/>
                </a:cubicBezTo>
                <a:cubicBezTo>
                  <a:pt x="13746" y="7836"/>
                  <a:pt x="13462" y="7713"/>
                  <a:pt x="13462" y="7548"/>
                </a:cubicBezTo>
                <a:cubicBezTo>
                  <a:pt x="13462" y="7419"/>
                  <a:pt x="13280" y="7336"/>
                  <a:pt x="12996" y="7335"/>
                </a:cubicBezTo>
                <a:cubicBezTo>
                  <a:pt x="12891" y="7334"/>
                  <a:pt x="12768" y="7274"/>
                  <a:pt x="12724" y="7202"/>
                </a:cubicBezTo>
                <a:cubicBezTo>
                  <a:pt x="12676" y="7125"/>
                  <a:pt x="12603" y="7094"/>
                  <a:pt x="12422" y="7093"/>
                </a:cubicBezTo>
                <a:close/>
                <a:moveTo>
                  <a:pt x="18111" y="9715"/>
                </a:moveTo>
                <a:cubicBezTo>
                  <a:pt x="17973" y="9751"/>
                  <a:pt x="17952" y="9924"/>
                  <a:pt x="18080" y="9969"/>
                </a:cubicBezTo>
                <a:cubicBezTo>
                  <a:pt x="18140" y="9990"/>
                  <a:pt x="18207" y="10012"/>
                  <a:pt x="18229" y="10017"/>
                </a:cubicBezTo>
                <a:cubicBezTo>
                  <a:pt x="18251" y="10022"/>
                  <a:pt x="18255" y="9951"/>
                  <a:pt x="18237" y="9859"/>
                </a:cubicBezTo>
                <a:cubicBezTo>
                  <a:pt x="18219" y="9765"/>
                  <a:pt x="18164" y="9702"/>
                  <a:pt x="18111" y="9715"/>
                </a:cubicBezTo>
                <a:close/>
                <a:moveTo>
                  <a:pt x="17976" y="18877"/>
                </a:moveTo>
                <a:cubicBezTo>
                  <a:pt x="17976" y="18853"/>
                  <a:pt x="16614" y="19446"/>
                  <a:pt x="16328" y="19594"/>
                </a:cubicBezTo>
                <a:cubicBezTo>
                  <a:pt x="16082" y="19721"/>
                  <a:pt x="16466" y="19637"/>
                  <a:pt x="16995" y="19447"/>
                </a:cubicBezTo>
                <a:cubicBezTo>
                  <a:pt x="17479" y="19274"/>
                  <a:pt x="17976" y="18985"/>
                  <a:pt x="17976" y="18877"/>
                </a:cubicBezTo>
                <a:close/>
                <a:moveTo>
                  <a:pt x="12907" y="20562"/>
                </a:moveTo>
                <a:cubicBezTo>
                  <a:pt x="12886" y="20561"/>
                  <a:pt x="12861" y="20565"/>
                  <a:pt x="12839" y="20577"/>
                </a:cubicBezTo>
                <a:cubicBezTo>
                  <a:pt x="12791" y="20603"/>
                  <a:pt x="12805" y="20623"/>
                  <a:pt x="12876" y="20627"/>
                </a:cubicBezTo>
                <a:cubicBezTo>
                  <a:pt x="12941" y="20630"/>
                  <a:pt x="12977" y="20611"/>
                  <a:pt x="12957" y="20584"/>
                </a:cubicBezTo>
                <a:cubicBezTo>
                  <a:pt x="12947" y="20570"/>
                  <a:pt x="12928" y="20563"/>
                  <a:pt x="12907" y="20562"/>
                </a:cubicBezTo>
                <a:close/>
                <a:moveTo>
                  <a:pt x="12620" y="20662"/>
                </a:moveTo>
                <a:cubicBezTo>
                  <a:pt x="12593" y="20665"/>
                  <a:pt x="12547" y="20671"/>
                  <a:pt x="12485" y="20683"/>
                </a:cubicBezTo>
                <a:cubicBezTo>
                  <a:pt x="12334" y="20711"/>
                  <a:pt x="12114" y="20801"/>
                  <a:pt x="11997" y="20884"/>
                </a:cubicBezTo>
                <a:cubicBezTo>
                  <a:pt x="11704" y="21090"/>
                  <a:pt x="11825" y="21071"/>
                  <a:pt x="12333" y="20833"/>
                </a:cubicBezTo>
                <a:cubicBezTo>
                  <a:pt x="12622" y="20697"/>
                  <a:pt x="12703" y="20656"/>
                  <a:pt x="12620" y="20662"/>
                </a:cubicBezTo>
                <a:close/>
                <a:moveTo>
                  <a:pt x="5402" y="21459"/>
                </a:moveTo>
                <a:cubicBezTo>
                  <a:pt x="5381" y="21458"/>
                  <a:pt x="5357" y="21463"/>
                  <a:pt x="5335" y="21474"/>
                </a:cubicBezTo>
                <a:cubicBezTo>
                  <a:pt x="5286" y="21500"/>
                  <a:pt x="5301" y="21520"/>
                  <a:pt x="5372" y="21524"/>
                </a:cubicBezTo>
                <a:cubicBezTo>
                  <a:pt x="5436" y="21527"/>
                  <a:pt x="5472" y="21508"/>
                  <a:pt x="5452" y="21481"/>
                </a:cubicBezTo>
                <a:cubicBezTo>
                  <a:pt x="5441" y="21467"/>
                  <a:pt x="5423" y="21460"/>
                  <a:pt x="5402" y="21459"/>
                </a:cubicBezTo>
                <a:close/>
                <a:moveTo>
                  <a:pt x="5652" y="21540"/>
                </a:moveTo>
                <a:cubicBezTo>
                  <a:pt x="5624" y="21540"/>
                  <a:pt x="5596" y="21547"/>
                  <a:pt x="5575" y="21558"/>
                </a:cubicBezTo>
                <a:cubicBezTo>
                  <a:pt x="5533" y="21581"/>
                  <a:pt x="5568" y="21599"/>
                  <a:pt x="5652" y="21599"/>
                </a:cubicBezTo>
                <a:cubicBezTo>
                  <a:pt x="5736" y="21599"/>
                  <a:pt x="5770" y="21581"/>
                  <a:pt x="5728" y="21558"/>
                </a:cubicBezTo>
                <a:cubicBezTo>
                  <a:pt x="5707" y="21547"/>
                  <a:pt x="5679" y="21540"/>
                  <a:pt x="5652" y="21540"/>
                </a:cubicBezTo>
                <a:close/>
              </a:path>
            </a:pathLst>
          </a:custGeom>
          <a:ln w="12700">
            <a:miter lim="400000"/>
          </a:ln>
        </p:spPr>
      </p:pic>
      <p:pic>
        <p:nvPicPr>
          <p:cNvPr id="412" name="20190912_cordelia_cartoon.jpg" descr="20190912_cordelia_cartoon.jpg"/>
          <p:cNvPicPr>
            <a:picLocks noChangeAspect="1"/>
          </p:cNvPicPr>
          <p:nvPr/>
        </p:nvPicPr>
        <p:blipFill>
          <a:blip r:embed="rId5">
            <a:extLst/>
          </a:blip>
          <a:srcRect l="13854" t="6231" r="7140" b="5021"/>
          <a:stretch>
            <a:fillRect/>
          </a:stretch>
        </p:blipFill>
        <p:spPr>
          <a:xfrm>
            <a:off x="9522735" y="5256044"/>
            <a:ext cx="9793138" cy="7814983"/>
          </a:xfrm>
          <a:custGeom>
            <a:avLst/>
            <a:gdLst/>
            <a:ahLst/>
            <a:cxnLst>
              <a:cxn ang="0">
                <a:pos x="wd2" y="hd2"/>
              </a:cxn>
              <a:cxn ang="5400000">
                <a:pos x="wd2" y="hd2"/>
              </a:cxn>
              <a:cxn ang="10800000">
                <a:pos x="wd2" y="hd2"/>
              </a:cxn>
              <a:cxn ang="16200000">
                <a:pos x="wd2" y="hd2"/>
              </a:cxn>
            </a:cxnLst>
            <a:rect l="0" t="0" r="r" b="b"/>
            <a:pathLst>
              <a:path w="21536" h="21598" fill="norm" stroke="1" extrusionOk="0">
                <a:moveTo>
                  <a:pt x="2346" y="0"/>
                </a:moveTo>
                <a:cubicBezTo>
                  <a:pt x="1915" y="4"/>
                  <a:pt x="1730" y="49"/>
                  <a:pt x="1457" y="246"/>
                </a:cubicBezTo>
                <a:cubicBezTo>
                  <a:pt x="1510" y="263"/>
                  <a:pt x="2058" y="284"/>
                  <a:pt x="2762" y="296"/>
                </a:cubicBezTo>
                <a:cubicBezTo>
                  <a:pt x="3665" y="311"/>
                  <a:pt x="4271" y="356"/>
                  <a:pt x="4657" y="438"/>
                </a:cubicBezTo>
                <a:cubicBezTo>
                  <a:pt x="5413" y="597"/>
                  <a:pt x="6675" y="989"/>
                  <a:pt x="7411" y="1293"/>
                </a:cubicBezTo>
                <a:cubicBezTo>
                  <a:pt x="8082" y="1571"/>
                  <a:pt x="8237" y="1607"/>
                  <a:pt x="8048" y="1441"/>
                </a:cubicBezTo>
                <a:cubicBezTo>
                  <a:pt x="7970" y="1372"/>
                  <a:pt x="7870" y="1306"/>
                  <a:pt x="7759" y="1238"/>
                </a:cubicBezTo>
                <a:cubicBezTo>
                  <a:pt x="7662" y="1183"/>
                  <a:pt x="7561" y="1127"/>
                  <a:pt x="7443" y="1073"/>
                </a:cubicBezTo>
                <a:cubicBezTo>
                  <a:pt x="7391" y="1048"/>
                  <a:pt x="7329" y="1026"/>
                  <a:pt x="7273" y="1001"/>
                </a:cubicBezTo>
                <a:cubicBezTo>
                  <a:pt x="6926" y="855"/>
                  <a:pt x="6528" y="715"/>
                  <a:pt x="6123" y="609"/>
                </a:cubicBezTo>
                <a:cubicBezTo>
                  <a:pt x="6011" y="580"/>
                  <a:pt x="5905" y="561"/>
                  <a:pt x="5795" y="537"/>
                </a:cubicBezTo>
                <a:cubicBezTo>
                  <a:pt x="5587" y="492"/>
                  <a:pt x="5379" y="443"/>
                  <a:pt x="5163" y="410"/>
                </a:cubicBezTo>
                <a:cubicBezTo>
                  <a:pt x="4884" y="368"/>
                  <a:pt x="4402" y="273"/>
                  <a:pt x="4089" y="199"/>
                </a:cubicBezTo>
                <a:cubicBezTo>
                  <a:pt x="3986" y="174"/>
                  <a:pt x="3821" y="149"/>
                  <a:pt x="3669" y="125"/>
                </a:cubicBezTo>
                <a:cubicBezTo>
                  <a:pt x="3577" y="109"/>
                  <a:pt x="3487" y="94"/>
                  <a:pt x="3388" y="80"/>
                </a:cubicBezTo>
                <a:cubicBezTo>
                  <a:pt x="3200" y="56"/>
                  <a:pt x="3012" y="38"/>
                  <a:pt x="2836" y="24"/>
                </a:cubicBezTo>
                <a:cubicBezTo>
                  <a:pt x="2757" y="18"/>
                  <a:pt x="2677" y="11"/>
                  <a:pt x="2607" y="9"/>
                </a:cubicBezTo>
                <a:cubicBezTo>
                  <a:pt x="2494" y="2"/>
                  <a:pt x="2430" y="2"/>
                  <a:pt x="2346" y="0"/>
                </a:cubicBezTo>
                <a:close/>
                <a:moveTo>
                  <a:pt x="2214" y="620"/>
                </a:moveTo>
                <a:cubicBezTo>
                  <a:pt x="1590" y="618"/>
                  <a:pt x="1055" y="639"/>
                  <a:pt x="941" y="680"/>
                </a:cubicBezTo>
                <a:cubicBezTo>
                  <a:pt x="890" y="728"/>
                  <a:pt x="835" y="777"/>
                  <a:pt x="788" y="825"/>
                </a:cubicBezTo>
                <a:cubicBezTo>
                  <a:pt x="709" y="978"/>
                  <a:pt x="638" y="1268"/>
                  <a:pt x="508" y="1929"/>
                </a:cubicBezTo>
                <a:cubicBezTo>
                  <a:pt x="-1" y="4526"/>
                  <a:pt x="200" y="6751"/>
                  <a:pt x="1086" y="8286"/>
                </a:cubicBezTo>
                <a:cubicBezTo>
                  <a:pt x="1192" y="8469"/>
                  <a:pt x="1313" y="8618"/>
                  <a:pt x="1354" y="8618"/>
                </a:cubicBezTo>
                <a:cubicBezTo>
                  <a:pt x="1395" y="8618"/>
                  <a:pt x="1618" y="8537"/>
                  <a:pt x="1850" y="8437"/>
                </a:cubicBezTo>
                <a:cubicBezTo>
                  <a:pt x="2405" y="8198"/>
                  <a:pt x="3656" y="7864"/>
                  <a:pt x="4402" y="7757"/>
                </a:cubicBezTo>
                <a:cubicBezTo>
                  <a:pt x="5032" y="7666"/>
                  <a:pt x="5485" y="7462"/>
                  <a:pt x="5685" y="7179"/>
                </a:cubicBezTo>
                <a:cubicBezTo>
                  <a:pt x="5690" y="7172"/>
                  <a:pt x="5708" y="7158"/>
                  <a:pt x="5714" y="7150"/>
                </a:cubicBezTo>
                <a:lnTo>
                  <a:pt x="5699" y="7131"/>
                </a:lnTo>
                <a:lnTo>
                  <a:pt x="5862" y="7003"/>
                </a:lnTo>
                <a:cubicBezTo>
                  <a:pt x="5927" y="6939"/>
                  <a:pt x="5974" y="6880"/>
                  <a:pt x="6043" y="6825"/>
                </a:cubicBezTo>
                <a:cubicBezTo>
                  <a:pt x="6266" y="6645"/>
                  <a:pt x="6640" y="6224"/>
                  <a:pt x="6900" y="5873"/>
                </a:cubicBezTo>
                <a:cubicBezTo>
                  <a:pt x="6987" y="5755"/>
                  <a:pt x="7061" y="5645"/>
                  <a:pt x="7113" y="5556"/>
                </a:cubicBezTo>
                <a:cubicBezTo>
                  <a:pt x="7195" y="5414"/>
                  <a:pt x="7434" y="5075"/>
                  <a:pt x="7646" y="4800"/>
                </a:cubicBezTo>
                <a:cubicBezTo>
                  <a:pt x="7707" y="4720"/>
                  <a:pt x="7749" y="4658"/>
                  <a:pt x="7797" y="4590"/>
                </a:cubicBezTo>
                <a:cubicBezTo>
                  <a:pt x="7868" y="4478"/>
                  <a:pt x="7936" y="4368"/>
                  <a:pt x="7997" y="4265"/>
                </a:cubicBezTo>
                <a:cubicBezTo>
                  <a:pt x="8137" y="3995"/>
                  <a:pt x="8222" y="3702"/>
                  <a:pt x="8350" y="3102"/>
                </a:cubicBezTo>
                <a:cubicBezTo>
                  <a:pt x="8548" y="2175"/>
                  <a:pt x="8541" y="2080"/>
                  <a:pt x="8278" y="2018"/>
                </a:cubicBezTo>
                <a:cubicBezTo>
                  <a:pt x="8160" y="1991"/>
                  <a:pt x="7732" y="1827"/>
                  <a:pt x="7326" y="1655"/>
                </a:cubicBezTo>
                <a:cubicBezTo>
                  <a:pt x="6266" y="1205"/>
                  <a:pt x="4998" y="847"/>
                  <a:pt x="3919" y="693"/>
                </a:cubicBezTo>
                <a:cubicBezTo>
                  <a:pt x="3591" y="647"/>
                  <a:pt x="2870" y="622"/>
                  <a:pt x="2214" y="620"/>
                </a:cubicBezTo>
                <a:close/>
                <a:moveTo>
                  <a:pt x="4" y="3134"/>
                </a:moveTo>
                <a:cubicBezTo>
                  <a:pt x="0" y="3207"/>
                  <a:pt x="3" y="3292"/>
                  <a:pt x="0" y="3367"/>
                </a:cubicBezTo>
                <a:cubicBezTo>
                  <a:pt x="3" y="3365"/>
                  <a:pt x="6" y="3366"/>
                  <a:pt x="9" y="3356"/>
                </a:cubicBezTo>
                <a:cubicBezTo>
                  <a:pt x="25" y="3308"/>
                  <a:pt x="25" y="3212"/>
                  <a:pt x="11" y="3142"/>
                </a:cubicBezTo>
                <a:cubicBezTo>
                  <a:pt x="8" y="3130"/>
                  <a:pt x="6" y="3139"/>
                  <a:pt x="4" y="3134"/>
                </a:cubicBezTo>
                <a:close/>
                <a:moveTo>
                  <a:pt x="11125" y="5017"/>
                </a:moveTo>
                <a:cubicBezTo>
                  <a:pt x="11029" y="5020"/>
                  <a:pt x="10922" y="5027"/>
                  <a:pt x="10802" y="5038"/>
                </a:cubicBezTo>
                <a:cubicBezTo>
                  <a:pt x="10114" y="5099"/>
                  <a:pt x="9526" y="5326"/>
                  <a:pt x="9204" y="5631"/>
                </a:cubicBezTo>
                <a:cubicBezTo>
                  <a:pt x="9112" y="5740"/>
                  <a:pt x="9024" y="5880"/>
                  <a:pt x="8946" y="6046"/>
                </a:cubicBezTo>
                <a:cubicBezTo>
                  <a:pt x="8835" y="6328"/>
                  <a:pt x="8734" y="6762"/>
                  <a:pt x="8645" y="7329"/>
                </a:cubicBezTo>
                <a:cubicBezTo>
                  <a:pt x="8632" y="7445"/>
                  <a:pt x="8615" y="7564"/>
                  <a:pt x="8607" y="7668"/>
                </a:cubicBezTo>
                <a:cubicBezTo>
                  <a:pt x="8587" y="7961"/>
                  <a:pt x="8547" y="8234"/>
                  <a:pt x="8506" y="8430"/>
                </a:cubicBezTo>
                <a:cubicBezTo>
                  <a:pt x="8496" y="8531"/>
                  <a:pt x="8483" y="8620"/>
                  <a:pt x="8474" y="8725"/>
                </a:cubicBezTo>
                <a:lnTo>
                  <a:pt x="8572" y="8592"/>
                </a:lnTo>
                <a:cubicBezTo>
                  <a:pt x="8780" y="8302"/>
                  <a:pt x="8811" y="8313"/>
                  <a:pt x="8843" y="8709"/>
                </a:cubicBezTo>
                <a:cubicBezTo>
                  <a:pt x="8858" y="8889"/>
                  <a:pt x="8824" y="8930"/>
                  <a:pt x="8490" y="9138"/>
                </a:cubicBezTo>
                <a:cubicBezTo>
                  <a:pt x="8356" y="9222"/>
                  <a:pt x="8274" y="9281"/>
                  <a:pt x="8206" y="9350"/>
                </a:cubicBezTo>
                <a:cubicBezTo>
                  <a:pt x="8205" y="9351"/>
                  <a:pt x="8204" y="9353"/>
                  <a:pt x="8202" y="9354"/>
                </a:cubicBezTo>
                <a:cubicBezTo>
                  <a:pt x="8147" y="9419"/>
                  <a:pt x="8093" y="9506"/>
                  <a:pt x="8043" y="9591"/>
                </a:cubicBezTo>
                <a:cubicBezTo>
                  <a:pt x="7997" y="9684"/>
                  <a:pt x="7946" y="9797"/>
                  <a:pt x="7878" y="9965"/>
                </a:cubicBezTo>
                <a:cubicBezTo>
                  <a:pt x="7872" y="9979"/>
                  <a:pt x="7860" y="10004"/>
                  <a:pt x="7853" y="10019"/>
                </a:cubicBezTo>
                <a:cubicBezTo>
                  <a:pt x="7780" y="10227"/>
                  <a:pt x="7596" y="10641"/>
                  <a:pt x="7379" y="11065"/>
                </a:cubicBezTo>
                <a:cubicBezTo>
                  <a:pt x="6743" y="12309"/>
                  <a:pt x="6443" y="13210"/>
                  <a:pt x="6387" y="14053"/>
                </a:cubicBezTo>
                <a:cubicBezTo>
                  <a:pt x="6346" y="14681"/>
                  <a:pt x="6375" y="14867"/>
                  <a:pt x="6602" y="15451"/>
                </a:cubicBezTo>
                <a:cubicBezTo>
                  <a:pt x="6650" y="15575"/>
                  <a:pt x="6686" y="15683"/>
                  <a:pt x="6719" y="15788"/>
                </a:cubicBezTo>
                <a:cubicBezTo>
                  <a:pt x="6737" y="15826"/>
                  <a:pt x="6758" y="15896"/>
                  <a:pt x="6772" y="15915"/>
                </a:cubicBezTo>
                <a:cubicBezTo>
                  <a:pt x="6820" y="15983"/>
                  <a:pt x="6842" y="16206"/>
                  <a:pt x="6858" y="16562"/>
                </a:cubicBezTo>
                <a:cubicBezTo>
                  <a:pt x="6871" y="16739"/>
                  <a:pt x="6881" y="16937"/>
                  <a:pt x="6886" y="17193"/>
                </a:cubicBezTo>
                <a:cubicBezTo>
                  <a:pt x="6902" y="17938"/>
                  <a:pt x="6954" y="18348"/>
                  <a:pt x="7058" y="18548"/>
                </a:cubicBezTo>
                <a:cubicBezTo>
                  <a:pt x="7149" y="18722"/>
                  <a:pt x="7389" y="18906"/>
                  <a:pt x="7633" y="19029"/>
                </a:cubicBezTo>
                <a:cubicBezTo>
                  <a:pt x="7687" y="19017"/>
                  <a:pt x="7746" y="18977"/>
                  <a:pt x="7778" y="18922"/>
                </a:cubicBezTo>
                <a:cubicBezTo>
                  <a:pt x="7833" y="18829"/>
                  <a:pt x="7869" y="18822"/>
                  <a:pt x="7965" y="18887"/>
                </a:cubicBezTo>
                <a:cubicBezTo>
                  <a:pt x="8031" y="18931"/>
                  <a:pt x="8187" y="18967"/>
                  <a:pt x="8312" y="18967"/>
                </a:cubicBezTo>
                <a:cubicBezTo>
                  <a:pt x="8438" y="18967"/>
                  <a:pt x="8556" y="18999"/>
                  <a:pt x="8575" y="19038"/>
                </a:cubicBezTo>
                <a:cubicBezTo>
                  <a:pt x="8587" y="19061"/>
                  <a:pt x="8614" y="19076"/>
                  <a:pt x="8643" y="19087"/>
                </a:cubicBezTo>
                <a:cubicBezTo>
                  <a:pt x="8653" y="19088"/>
                  <a:pt x="8662" y="19087"/>
                  <a:pt x="8671" y="19087"/>
                </a:cubicBezTo>
                <a:cubicBezTo>
                  <a:pt x="8748" y="19094"/>
                  <a:pt x="8828" y="19086"/>
                  <a:pt x="8900" y="19073"/>
                </a:cubicBezTo>
                <a:cubicBezTo>
                  <a:pt x="8930" y="19057"/>
                  <a:pt x="8955" y="19036"/>
                  <a:pt x="8963" y="19010"/>
                </a:cubicBezTo>
                <a:cubicBezTo>
                  <a:pt x="8979" y="18956"/>
                  <a:pt x="9099" y="18926"/>
                  <a:pt x="9287" y="18904"/>
                </a:cubicBezTo>
                <a:cubicBezTo>
                  <a:pt x="9385" y="18872"/>
                  <a:pt x="9503" y="18845"/>
                  <a:pt x="9621" y="18829"/>
                </a:cubicBezTo>
                <a:cubicBezTo>
                  <a:pt x="9820" y="18800"/>
                  <a:pt x="9961" y="18776"/>
                  <a:pt x="10102" y="18748"/>
                </a:cubicBezTo>
                <a:cubicBezTo>
                  <a:pt x="10105" y="18746"/>
                  <a:pt x="10114" y="18744"/>
                  <a:pt x="10117" y="18742"/>
                </a:cubicBezTo>
                <a:cubicBezTo>
                  <a:pt x="10218" y="18677"/>
                  <a:pt x="10319" y="18654"/>
                  <a:pt x="10347" y="18688"/>
                </a:cubicBezTo>
                <a:cubicBezTo>
                  <a:pt x="10348" y="18689"/>
                  <a:pt x="10351" y="18687"/>
                  <a:pt x="10352" y="18688"/>
                </a:cubicBezTo>
                <a:cubicBezTo>
                  <a:pt x="10491" y="18650"/>
                  <a:pt x="10606" y="18608"/>
                  <a:pt x="10670" y="18557"/>
                </a:cubicBezTo>
                <a:cubicBezTo>
                  <a:pt x="10687" y="18542"/>
                  <a:pt x="10710" y="18526"/>
                  <a:pt x="10721" y="18512"/>
                </a:cubicBezTo>
                <a:cubicBezTo>
                  <a:pt x="10742" y="18486"/>
                  <a:pt x="10758" y="18460"/>
                  <a:pt x="10768" y="18429"/>
                </a:cubicBezTo>
                <a:cubicBezTo>
                  <a:pt x="10774" y="18409"/>
                  <a:pt x="10774" y="18385"/>
                  <a:pt x="10776" y="18362"/>
                </a:cubicBezTo>
                <a:cubicBezTo>
                  <a:pt x="10777" y="18339"/>
                  <a:pt x="10777" y="18318"/>
                  <a:pt x="10774" y="18289"/>
                </a:cubicBezTo>
                <a:cubicBezTo>
                  <a:pt x="10766" y="18171"/>
                  <a:pt x="10733" y="17994"/>
                  <a:pt x="10703" y="17896"/>
                </a:cubicBezTo>
                <a:cubicBezTo>
                  <a:pt x="10673" y="17798"/>
                  <a:pt x="10642" y="17557"/>
                  <a:pt x="10634" y="17361"/>
                </a:cubicBezTo>
                <a:lnTo>
                  <a:pt x="10620" y="17003"/>
                </a:lnTo>
                <a:lnTo>
                  <a:pt x="11042" y="17026"/>
                </a:lnTo>
                <a:cubicBezTo>
                  <a:pt x="11064" y="17024"/>
                  <a:pt x="11075" y="17022"/>
                  <a:pt x="11099" y="17020"/>
                </a:cubicBezTo>
                <a:cubicBezTo>
                  <a:pt x="11324" y="17000"/>
                  <a:pt x="11545" y="17032"/>
                  <a:pt x="11592" y="17091"/>
                </a:cubicBezTo>
                <a:cubicBezTo>
                  <a:pt x="11602" y="17103"/>
                  <a:pt x="11607" y="17132"/>
                  <a:pt x="11611" y="17162"/>
                </a:cubicBezTo>
                <a:cubicBezTo>
                  <a:pt x="11659" y="17243"/>
                  <a:pt x="11642" y="17423"/>
                  <a:pt x="11529" y="18045"/>
                </a:cubicBezTo>
                <a:cubicBezTo>
                  <a:pt x="11447" y="18493"/>
                  <a:pt x="11365" y="19153"/>
                  <a:pt x="11347" y="19511"/>
                </a:cubicBezTo>
                <a:lnTo>
                  <a:pt x="11314" y="20162"/>
                </a:lnTo>
                <a:lnTo>
                  <a:pt x="11491" y="20359"/>
                </a:lnTo>
                <a:cubicBezTo>
                  <a:pt x="11588" y="20467"/>
                  <a:pt x="11656" y="20578"/>
                  <a:pt x="11642" y="20605"/>
                </a:cubicBezTo>
                <a:cubicBezTo>
                  <a:pt x="11640" y="20609"/>
                  <a:pt x="11649" y="20623"/>
                  <a:pt x="11649" y="20628"/>
                </a:cubicBezTo>
                <a:lnTo>
                  <a:pt x="11658" y="20639"/>
                </a:lnTo>
                <a:cubicBezTo>
                  <a:pt x="11881" y="20943"/>
                  <a:pt x="12055" y="21103"/>
                  <a:pt x="12305" y="21210"/>
                </a:cubicBezTo>
                <a:cubicBezTo>
                  <a:pt x="12332" y="21206"/>
                  <a:pt x="12360" y="21201"/>
                  <a:pt x="12377" y="21183"/>
                </a:cubicBezTo>
                <a:cubicBezTo>
                  <a:pt x="12423" y="21136"/>
                  <a:pt x="12551" y="21168"/>
                  <a:pt x="12781" y="21287"/>
                </a:cubicBezTo>
                <a:cubicBezTo>
                  <a:pt x="12854" y="21324"/>
                  <a:pt x="12940" y="21354"/>
                  <a:pt x="13024" y="21382"/>
                </a:cubicBezTo>
                <a:cubicBezTo>
                  <a:pt x="13039" y="21384"/>
                  <a:pt x="13047" y="21387"/>
                  <a:pt x="13062" y="21389"/>
                </a:cubicBezTo>
                <a:cubicBezTo>
                  <a:pt x="13188" y="21405"/>
                  <a:pt x="13313" y="21434"/>
                  <a:pt x="13420" y="21466"/>
                </a:cubicBezTo>
                <a:cubicBezTo>
                  <a:pt x="13551" y="21472"/>
                  <a:pt x="13668" y="21500"/>
                  <a:pt x="13686" y="21536"/>
                </a:cubicBezTo>
                <a:cubicBezTo>
                  <a:pt x="13707" y="21578"/>
                  <a:pt x="13752" y="21596"/>
                  <a:pt x="13809" y="21598"/>
                </a:cubicBezTo>
                <a:cubicBezTo>
                  <a:pt x="13827" y="21598"/>
                  <a:pt x="13845" y="21600"/>
                  <a:pt x="13861" y="21596"/>
                </a:cubicBezTo>
                <a:cubicBezTo>
                  <a:pt x="13928" y="21587"/>
                  <a:pt x="14013" y="21555"/>
                  <a:pt x="14114" y="21505"/>
                </a:cubicBezTo>
                <a:cubicBezTo>
                  <a:pt x="14151" y="21477"/>
                  <a:pt x="14211" y="21408"/>
                  <a:pt x="14290" y="21300"/>
                </a:cubicBezTo>
                <a:cubicBezTo>
                  <a:pt x="14288" y="21296"/>
                  <a:pt x="14287" y="21293"/>
                  <a:pt x="14285" y="21289"/>
                </a:cubicBezTo>
                <a:cubicBezTo>
                  <a:pt x="14234" y="21212"/>
                  <a:pt x="14253" y="21165"/>
                  <a:pt x="14378" y="21072"/>
                </a:cubicBezTo>
                <a:cubicBezTo>
                  <a:pt x="14449" y="21019"/>
                  <a:pt x="14526" y="20924"/>
                  <a:pt x="14586" y="20842"/>
                </a:cubicBezTo>
                <a:cubicBezTo>
                  <a:pt x="14705" y="20620"/>
                  <a:pt x="14700" y="20504"/>
                  <a:pt x="14630" y="20189"/>
                </a:cubicBezTo>
                <a:cubicBezTo>
                  <a:pt x="14601" y="20054"/>
                  <a:pt x="14586" y="19965"/>
                  <a:pt x="14582" y="19888"/>
                </a:cubicBezTo>
                <a:lnTo>
                  <a:pt x="14551" y="19725"/>
                </a:lnTo>
                <a:lnTo>
                  <a:pt x="14656" y="19623"/>
                </a:lnTo>
                <a:cubicBezTo>
                  <a:pt x="14686" y="19580"/>
                  <a:pt x="14723" y="19538"/>
                  <a:pt x="14774" y="19482"/>
                </a:cubicBezTo>
                <a:cubicBezTo>
                  <a:pt x="15055" y="19180"/>
                  <a:pt x="15142" y="18914"/>
                  <a:pt x="15156" y="18173"/>
                </a:cubicBezTo>
                <a:cubicBezTo>
                  <a:pt x="15149" y="18124"/>
                  <a:pt x="15148" y="18067"/>
                  <a:pt x="15138" y="18026"/>
                </a:cubicBezTo>
                <a:cubicBezTo>
                  <a:pt x="15085" y="17802"/>
                  <a:pt x="15086" y="17720"/>
                  <a:pt x="15142" y="17635"/>
                </a:cubicBezTo>
                <a:cubicBezTo>
                  <a:pt x="15152" y="17620"/>
                  <a:pt x="15151" y="17606"/>
                  <a:pt x="15157" y="17592"/>
                </a:cubicBezTo>
                <a:cubicBezTo>
                  <a:pt x="15157" y="17579"/>
                  <a:pt x="15158" y="17573"/>
                  <a:pt x="15157" y="17559"/>
                </a:cubicBezTo>
                <a:cubicBezTo>
                  <a:pt x="15156" y="17502"/>
                  <a:pt x="15152" y="17465"/>
                  <a:pt x="15150" y="17410"/>
                </a:cubicBezTo>
                <a:cubicBezTo>
                  <a:pt x="15147" y="17404"/>
                  <a:pt x="15149" y="17399"/>
                  <a:pt x="15145" y="17392"/>
                </a:cubicBezTo>
                <a:cubicBezTo>
                  <a:pt x="15099" y="17300"/>
                  <a:pt x="15101" y="17224"/>
                  <a:pt x="15136" y="17111"/>
                </a:cubicBezTo>
                <a:cubicBezTo>
                  <a:pt x="15107" y="16510"/>
                  <a:pt x="15043" y="16099"/>
                  <a:pt x="14929" y="15885"/>
                </a:cubicBezTo>
                <a:cubicBezTo>
                  <a:pt x="14909" y="15857"/>
                  <a:pt x="14894" y="15819"/>
                  <a:pt x="14872" y="15797"/>
                </a:cubicBezTo>
                <a:cubicBezTo>
                  <a:pt x="14763" y="15689"/>
                  <a:pt x="14633" y="15656"/>
                  <a:pt x="14538" y="15755"/>
                </a:cubicBezTo>
                <a:cubicBezTo>
                  <a:pt x="14456" y="15841"/>
                  <a:pt x="14340" y="15798"/>
                  <a:pt x="14340" y="15682"/>
                </a:cubicBezTo>
                <a:cubicBezTo>
                  <a:pt x="14340" y="15646"/>
                  <a:pt x="14435" y="15553"/>
                  <a:pt x="14553" y="15477"/>
                </a:cubicBezTo>
                <a:cubicBezTo>
                  <a:pt x="14617" y="15434"/>
                  <a:pt x="14679" y="15368"/>
                  <a:pt x="14740" y="15298"/>
                </a:cubicBezTo>
                <a:cubicBezTo>
                  <a:pt x="14767" y="15255"/>
                  <a:pt x="14785" y="15223"/>
                  <a:pt x="14821" y="15168"/>
                </a:cubicBezTo>
                <a:cubicBezTo>
                  <a:pt x="15032" y="14838"/>
                  <a:pt x="15121" y="14555"/>
                  <a:pt x="15163" y="14085"/>
                </a:cubicBezTo>
                <a:cubicBezTo>
                  <a:pt x="15185" y="13836"/>
                  <a:pt x="15206" y="13676"/>
                  <a:pt x="15228" y="13552"/>
                </a:cubicBezTo>
                <a:cubicBezTo>
                  <a:pt x="15227" y="13541"/>
                  <a:pt x="15228" y="13528"/>
                  <a:pt x="15226" y="13518"/>
                </a:cubicBezTo>
                <a:cubicBezTo>
                  <a:pt x="15189" y="13333"/>
                  <a:pt x="15216" y="13269"/>
                  <a:pt x="15322" y="13319"/>
                </a:cubicBezTo>
                <a:cubicBezTo>
                  <a:pt x="15350" y="13313"/>
                  <a:pt x="15380" y="13329"/>
                  <a:pt x="15418" y="13377"/>
                </a:cubicBezTo>
                <a:cubicBezTo>
                  <a:pt x="15430" y="13391"/>
                  <a:pt x="15445" y="13397"/>
                  <a:pt x="15458" y="13409"/>
                </a:cubicBezTo>
                <a:cubicBezTo>
                  <a:pt x="15460" y="13411"/>
                  <a:pt x="15462" y="13411"/>
                  <a:pt x="15465" y="13413"/>
                </a:cubicBezTo>
                <a:cubicBezTo>
                  <a:pt x="15509" y="13447"/>
                  <a:pt x="15548" y="13468"/>
                  <a:pt x="15587" y="13485"/>
                </a:cubicBezTo>
                <a:cubicBezTo>
                  <a:pt x="15682" y="13512"/>
                  <a:pt x="15771" y="13495"/>
                  <a:pt x="15796" y="13429"/>
                </a:cubicBezTo>
                <a:cubicBezTo>
                  <a:pt x="15802" y="13404"/>
                  <a:pt x="15803" y="13377"/>
                  <a:pt x="15798" y="13342"/>
                </a:cubicBezTo>
                <a:cubicBezTo>
                  <a:pt x="15796" y="13336"/>
                  <a:pt x="15799" y="13329"/>
                  <a:pt x="15798" y="13323"/>
                </a:cubicBezTo>
                <a:cubicBezTo>
                  <a:pt x="15779" y="13237"/>
                  <a:pt x="15800" y="13139"/>
                  <a:pt x="15855" y="13096"/>
                </a:cubicBezTo>
                <a:cubicBezTo>
                  <a:pt x="15926" y="13041"/>
                  <a:pt x="15897" y="12959"/>
                  <a:pt x="15767" y="12844"/>
                </a:cubicBezTo>
                <a:cubicBezTo>
                  <a:pt x="15758" y="12836"/>
                  <a:pt x="15753" y="12828"/>
                  <a:pt x="15745" y="12820"/>
                </a:cubicBezTo>
                <a:cubicBezTo>
                  <a:pt x="15725" y="12803"/>
                  <a:pt x="15709" y="12802"/>
                  <a:pt x="15692" y="12782"/>
                </a:cubicBezTo>
                <a:cubicBezTo>
                  <a:pt x="15636" y="12719"/>
                  <a:pt x="15620" y="12682"/>
                  <a:pt x="15626" y="12643"/>
                </a:cubicBezTo>
                <a:cubicBezTo>
                  <a:pt x="15617" y="12613"/>
                  <a:pt x="15615" y="12585"/>
                  <a:pt x="15624" y="12566"/>
                </a:cubicBezTo>
                <a:cubicBezTo>
                  <a:pt x="15721" y="12370"/>
                  <a:pt x="15292" y="12453"/>
                  <a:pt x="14982" y="12684"/>
                </a:cubicBezTo>
                <a:cubicBezTo>
                  <a:pt x="14928" y="12726"/>
                  <a:pt x="14876" y="12769"/>
                  <a:pt x="14838" y="12811"/>
                </a:cubicBezTo>
                <a:cubicBezTo>
                  <a:pt x="14801" y="12852"/>
                  <a:pt x="14764" y="12869"/>
                  <a:pt x="14728" y="12876"/>
                </a:cubicBezTo>
                <a:lnTo>
                  <a:pt x="14657" y="12932"/>
                </a:lnTo>
                <a:lnTo>
                  <a:pt x="14616" y="12824"/>
                </a:lnTo>
                <a:cubicBezTo>
                  <a:pt x="14598" y="12799"/>
                  <a:pt x="14586" y="12764"/>
                  <a:pt x="14579" y="12721"/>
                </a:cubicBezTo>
                <a:lnTo>
                  <a:pt x="14534" y="12606"/>
                </a:lnTo>
                <a:cubicBezTo>
                  <a:pt x="14469" y="12436"/>
                  <a:pt x="14361" y="12310"/>
                  <a:pt x="14226" y="12231"/>
                </a:cubicBezTo>
                <a:cubicBezTo>
                  <a:pt x="14194" y="12218"/>
                  <a:pt x="14169" y="12199"/>
                  <a:pt x="14134" y="12190"/>
                </a:cubicBezTo>
                <a:cubicBezTo>
                  <a:pt x="14046" y="12168"/>
                  <a:pt x="13948" y="12157"/>
                  <a:pt x="13842" y="12160"/>
                </a:cubicBezTo>
                <a:cubicBezTo>
                  <a:pt x="13620" y="12166"/>
                  <a:pt x="13435" y="12214"/>
                  <a:pt x="13346" y="12287"/>
                </a:cubicBezTo>
                <a:cubicBezTo>
                  <a:pt x="13300" y="12324"/>
                  <a:pt x="13214" y="12365"/>
                  <a:pt x="13119" y="12403"/>
                </a:cubicBezTo>
                <a:cubicBezTo>
                  <a:pt x="13050" y="12430"/>
                  <a:pt x="12978" y="12458"/>
                  <a:pt x="12911" y="12474"/>
                </a:cubicBezTo>
                <a:cubicBezTo>
                  <a:pt x="12750" y="12513"/>
                  <a:pt x="12545" y="12589"/>
                  <a:pt x="12455" y="12646"/>
                </a:cubicBezTo>
                <a:cubicBezTo>
                  <a:pt x="12298" y="12744"/>
                  <a:pt x="12286" y="12741"/>
                  <a:pt x="12235" y="12570"/>
                </a:cubicBezTo>
                <a:cubicBezTo>
                  <a:pt x="12226" y="12541"/>
                  <a:pt x="12212" y="12427"/>
                  <a:pt x="12201" y="12367"/>
                </a:cubicBezTo>
                <a:cubicBezTo>
                  <a:pt x="12150" y="12193"/>
                  <a:pt x="12103" y="11947"/>
                  <a:pt x="12057" y="11588"/>
                </a:cubicBezTo>
                <a:cubicBezTo>
                  <a:pt x="12001" y="11143"/>
                  <a:pt x="11845" y="10520"/>
                  <a:pt x="11713" y="10202"/>
                </a:cubicBezTo>
                <a:cubicBezTo>
                  <a:pt x="11704" y="10181"/>
                  <a:pt x="11701" y="10170"/>
                  <a:pt x="11693" y="10150"/>
                </a:cubicBezTo>
                <a:cubicBezTo>
                  <a:pt x="11652" y="10055"/>
                  <a:pt x="11610" y="9958"/>
                  <a:pt x="11570" y="9898"/>
                </a:cubicBezTo>
                <a:lnTo>
                  <a:pt x="11383" y="9624"/>
                </a:lnTo>
                <a:lnTo>
                  <a:pt x="11536" y="9499"/>
                </a:lnTo>
                <a:cubicBezTo>
                  <a:pt x="11554" y="9484"/>
                  <a:pt x="11580" y="9478"/>
                  <a:pt x="11601" y="9466"/>
                </a:cubicBezTo>
                <a:cubicBezTo>
                  <a:pt x="11604" y="9462"/>
                  <a:pt x="11605" y="9459"/>
                  <a:pt x="11608" y="9455"/>
                </a:cubicBezTo>
                <a:cubicBezTo>
                  <a:pt x="11694" y="9347"/>
                  <a:pt x="11806" y="9343"/>
                  <a:pt x="11867" y="9395"/>
                </a:cubicBezTo>
                <a:cubicBezTo>
                  <a:pt x="11892" y="9394"/>
                  <a:pt x="11913" y="9387"/>
                  <a:pt x="11939" y="9388"/>
                </a:cubicBezTo>
                <a:cubicBezTo>
                  <a:pt x="12101" y="9397"/>
                  <a:pt x="12240" y="9333"/>
                  <a:pt x="12363" y="9225"/>
                </a:cubicBezTo>
                <a:cubicBezTo>
                  <a:pt x="12545" y="9035"/>
                  <a:pt x="12649" y="8833"/>
                  <a:pt x="12739" y="8493"/>
                </a:cubicBezTo>
                <a:cubicBezTo>
                  <a:pt x="12914" y="7834"/>
                  <a:pt x="12853" y="7360"/>
                  <a:pt x="12492" y="6466"/>
                </a:cubicBezTo>
                <a:cubicBezTo>
                  <a:pt x="12432" y="6330"/>
                  <a:pt x="12352" y="6156"/>
                  <a:pt x="12352" y="6134"/>
                </a:cubicBezTo>
                <a:cubicBezTo>
                  <a:pt x="12352" y="6097"/>
                  <a:pt x="12304" y="5990"/>
                  <a:pt x="12245" y="5897"/>
                </a:cubicBezTo>
                <a:cubicBezTo>
                  <a:pt x="12186" y="5803"/>
                  <a:pt x="12142" y="5711"/>
                  <a:pt x="12146" y="5692"/>
                </a:cubicBezTo>
                <a:cubicBezTo>
                  <a:pt x="12147" y="5681"/>
                  <a:pt x="12132" y="5656"/>
                  <a:pt x="12128" y="5640"/>
                </a:cubicBezTo>
                <a:cubicBezTo>
                  <a:pt x="12059" y="5507"/>
                  <a:pt x="11993" y="5398"/>
                  <a:pt x="11926" y="5313"/>
                </a:cubicBezTo>
                <a:cubicBezTo>
                  <a:pt x="11920" y="5307"/>
                  <a:pt x="11915" y="5301"/>
                  <a:pt x="11910" y="5294"/>
                </a:cubicBezTo>
                <a:cubicBezTo>
                  <a:pt x="11766" y="5122"/>
                  <a:pt x="11612" y="5044"/>
                  <a:pt x="11385" y="5022"/>
                </a:cubicBezTo>
                <a:cubicBezTo>
                  <a:pt x="11307" y="5015"/>
                  <a:pt x="11222" y="5014"/>
                  <a:pt x="11125" y="5017"/>
                </a:cubicBezTo>
                <a:close/>
                <a:moveTo>
                  <a:pt x="224" y="6923"/>
                </a:moveTo>
                <a:cubicBezTo>
                  <a:pt x="149" y="7017"/>
                  <a:pt x="601" y="8333"/>
                  <a:pt x="811" y="8636"/>
                </a:cubicBezTo>
                <a:cubicBezTo>
                  <a:pt x="950" y="8835"/>
                  <a:pt x="1012" y="8780"/>
                  <a:pt x="891" y="8564"/>
                </a:cubicBezTo>
                <a:cubicBezTo>
                  <a:pt x="713" y="8245"/>
                  <a:pt x="389" y="7461"/>
                  <a:pt x="315" y="7168"/>
                </a:cubicBezTo>
                <a:cubicBezTo>
                  <a:pt x="276" y="7018"/>
                  <a:pt x="235" y="6909"/>
                  <a:pt x="224" y="6923"/>
                </a:cubicBezTo>
                <a:close/>
                <a:moveTo>
                  <a:pt x="5832" y="7467"/>
                </a:moveTo>
                <a:cubicBezTo>
                  <a:pt x="5813" y="7466"/>
                  <a:pt x="5797" y="7472"/>
                  <a:pt x="5782" y="7487"/>
                </a:cubicBezTo>
                <a:cubicBezTo>
                  <a:pt x="5741" y="7530"/>
                  <a:pt x="5707" y="7609"/>
                  <a:pt x="5707" y="7662"/>
                </a:cubicBezTo>
                <a:cubicBezTo>
                  <a:pt x="5707" y="7798"/>
                  <a:pt x="5919" y="8022"/>
                  <a:pt x="6111" y="8098"/>
                </a:cubicBezTo>
                <a:cubicBezTo>
                  <a:pt x="6127" y="8104"/>
                  <a:pt x="6143" y="8112"/>
                  <a:pt x="6159" y="8116"/>
                </a:cubicBezTo>
                <a:cubicBezTo>
                  <a:pt x="6189" y="8125"/>
                  <a:pt x="6210" y="8130"/>
                  <a:pt x="6233" y="8134"/>
                </a:cubicBezTo>
                <a:cubicBezTo>
                  <a:pt x="6276" y="8135"/>
                  <a:pt x="6314" y="8125"/>
                  <a:pt x="6339" y="8098"/>
                </a:cubicBezTo>
                <a:cubicBezTo>
                  <a:pt x="6335" y="8041"/>
                  <a:pt x="6267" y="7932"/>
                  <a:pt x="6128" y="7755"/>
                </a:cubicBezTo>
                <a:cubicBezTo>
                  <a:pt x="5972" y="7555"/>
                  <a:pt x="5889" y="7472"/>
                  <a:pt x="5832" y="7467"/>
                </a:cubicBezTo>
                <a:close/>
                <a:moveTo>
                  <a:pt x="18904" y="7824"/>
                </a:moveTo>
                <a:cubicBezTo>
                  <a:pt x="18649" y="7827"/>
                  <a:pt x="18380" y="7851"/>
                  <a:pt x="18111" y="7889"/>
                </a:cubicBezTo>
                <a:cubicBezTo>
                  <a:pt x="17923" y="7958"/>
                  <a:pt x="17735" y="8008"/>
                  <a:pt x="17716" y="7971"/>
                </a:cubicBezTo>
                <a:cubicBezTo>
                  <a:pt x="17712" y="7963"/>
                  <a:pt x="17666" y="7976"/>
                  <a:pt x="17646" y="7975"/>
                </a:cubicBezTo>
                <a:cubicBezTo>
                  <a:pt x="17452" y="8016"/>
                  <a:pt x="17276" y="8064"/>
                  <a:pt x="17101" y="8119"/>
                </a:cubicBezTo>
                <a:cubicBezTo>
                  <a:pt x="16823" y="8221"/>
                  <a:pt x="16524" y="8351"/>
                  <a:pt x="16378" y="8450"/>
                </a:cubicBezTo>
                <a:cubicBezTo>
                  <a:pt x="16222" y="8557"/>
                  <a:pt x="16066" y="8731"/>
                  <a:pt x="16013" y="8859"/>
                </a:cubicBezTo>
                <a:cubicBezTo>
                  <a:pt x="15962" y="8982"/>
                  <a:pt x="15881" y="9176"/>
                  <a:pt x="15832" y="9291"/>
                </a:cubicBezTo>
                <a:cubicBezTo>
                  <a:pt x="15783" y="9407"/>
                  <a:pt x="15731" y="9641"/>
                  <a:pt x="15715" y="9814"/>
                </a:cubicBezTo>
                <a:cubicBezTo>
                  <a:pt x="15691" y="10078"/>
                  <a:pt x="15655" y="10154"/>
                  <a:pt x="15482" y="10293"/>
                </a:cubicBezTo>
                <a:cubicBezTo>
                  <a:pt x="15170" y="10543"/>
                  <a:pt x="14778" y="11025"/>
                  <a:pt x="14819" y="11109"/>
                </a:cubicBezTo>
                <a:cubicBezTo>
                  <a:pt x="14841" y="11154"/>
                  <a:pt x="14967" y="11086"/>
                  <a:pt x="15140" y="10933"/>
                </a:cubicBezTo>
                <a:cubicBezTo>
                  <a:pt x="15363" y="10737"/>
                  <a:pt x="15487" y="10643"/>
                  <a:pt x="15590" y="10619"/>
                </a:cubicBezTo>
                <a:cubicBezTo>
                  <a:pt x="15593" y="10617"/>
                  <a:pt x="15617" y="10594"/>
                  <a:pt x="15619" y="10594"/>
                </a:cubicBezTo>
                <a:cubicBezTo>
                  <a:pt x="15619" y="10594"/>
                  <a:pt x="15626" y="10603"/>
                  <a:pt x="15626" y="10603"/>
                </a:cubicBezTo>
                <a:cubicBezTo>
                  <a:pt x="15743" y="10596"/>
                  <a:pt x="15835" y="10704"/>
                  <a:pt x="16004" y="10942"/>
                </a:cubicBezTo>
                <a:cubicBezTo>
                  <a:pt x="16465" y="11592"/>
                  <a:pt x="17131" y="12121"/>
                  <a:pt x="17713" y="12334"/>
                </a:cubicBezTo>
                <a:cubicBezTo>
                  <a:pt x="17791" y="12363"/>
                  <a:pt x="17869" y="12383"/>
                  <a:pt x="17946" y="12403"/>
                </a:cubicBezTo>
                <a:cubicBezTo>
                  <a:pt x="18007" y="12416"/>
                  <a:pt x="18067" y="12429"/>
                  <a:pt x="18125" y="12434"/>
                </a:cubicBezTo>
                <a:cubicBezTo>
                  <a:pt x="18322" y="12449"/>
                  <a:pt x="18484" y="12479"/>
                  <a:pt x="18513" y="12501"/>
                </a:cubicBezTo>
                <a:cubicBezTo>
                  <a:pt x="18514" y="12502"/>
                  <a:pt x="18529" y="12502"/>
                  <a:pt x="18530" y="12503"/>
                </a:cubicBezTo>
                <a:cubicBezTo>
                  <a:pt x="18618" y="12506"/>
                  <a:pt x="18706" y="12496"/>
                  <a:pt x="18794" y="12488"/>
                </a:cubicBezTo>
                <a:cubicBezTo>
                  <a:pt x="18801" y="12478"/>
                  <a:pt x="18814" y="12468"/>
                  <a:pt x="18812" y="12456"/>
                </a:cubicBezTo>
                <a:cubicBezTo>
                  <a:pt x="18802" y="12398"/>
                  <a:pt x="18937" y="12352"/>
                  <a:pt x="19224" y="12315"/>
                </a:cubicBezTo>
                <a:cubicBezTo>
                  <a:pt x="19491" y="12282"/>
                  <a:pt x="19735" y="12225"/>
                  <a:pt x="19924" y="12164"/>
                </a:cubicBezTo>
                <a:cubicBezTo>
                  <a:pt x="20034" y="12119"/>
                  <a:pt x="20129" y="12074"/>
                  <a:pt x="20220" y="12028"/>
                </a:cubicBezTo>
                <a:cubicBezTo>
                  <a:pt x="20224" y="12025"/>
                  <a:pt x="20234" y="12022"/>
                  <a:pt x="20237" y="12019"/>
                </a:cubicBezTo>
                <a:cubicBezTo>
                  <a:pt x="20267" y="11990"/>
                  <a:pt x="20319" y="11974"/>
                  <a:pt x="20366" y="11959"/>
                </a:cubicBezTo>
                <a:cubicBezTo>
                  <a:pt x="20488" y="11890"/>
                  <a:pt x="20592" y="11815"/>
                  <a:pt x="20687" y="11734"/>
                </a:cubicBezTo>
                <a:cubicBezTo>
                  <a:pt x="20718" y="11704"/>
                  <a:pt x="20748" y="11676"/>
                  <a:pt x="20780" y="11642"/>
                </a:cubicBezTo>
                <a:cubicBezTo>
                  <a:pt x="20815" y="11607"/>
                  <a:pt x="20848" y="11567"/>
                  <a:pt x="20881" y="11529"/>
                </a:cubicBezTo>
                <a:cubicBezTo>
                  <a:pt x="20933" y="11469"/>
                  <a:pt x="20985" y="11408"/>
                  <a:pt x="21034" y="11344"/>
                </a:cubicBezTo>
                <a:cubicBezTo>
                  <a:pt x="21111" y="11230"/>
                  <a:pt x="21186" y="11108"/>
                  <a:pt x="21261" y="10960"/>
                </a:cubicBezTo>
                <a:cubicBezTo>
                  <a:pt x="21520" y="10448"/>
                  <a:pt x="21599" y="9726"/>
                  <a:pt x="21486" y="9231"/>
                </a:cubicBezTo>
                <a:cubicBezTo>
                  <a:pt x="21431" y="9078"/>
                  <a:pt x="21357" y="8933"/>
                  <a:pt x="21257" y="8799"/>
                </a:cubicBezTo>
                <a:cubicBezTo>
                  <a:pt x="21192" y="8712"/>
                  <a:pt x="21112" y="8625"/>
                  <a:pt x="21034" y="8553"/>
                </a:cubicBezTo>
                <a:cubicBezTo>
                  <a:pt x="20968" y="8499"/>
                  <a:pt x="20892" y="8447"/>
                  <a:pt x="20815" y="8395"/>
                </a:cubicBezTo>
                <a:cubicBezTo>
                  <a:pt x="20811" y="8394"/>
                  <a:pt x="20808" y="8390"/>
                  <a:pt x="20804" y="8389"/>
                </a:cubicBezTo>
                <a:cubicBezTo>
                  <a:pt x="20716" y="8352"/>
                  <a:pt x="20634" y="8295"/>
                  <a:pt x="20575" y="8247"/>
                </a:cubicBezTo>
                <a:cubicBezTo>
                  <a:pt x="20411" y="8155"/>
                  <a:pt x="20240" y="8077"/>
                  <a:pt x="20064" y="8011"/>
                </a:cubicBezTo>
                <a:cubicBezTo>
                  <a:pt x="19836" y="7942"/>
                  <a:pt x="19571" y="7883"/>
                  <a:pt x="19299" y="7837"/>
                </a:cubicBezTo>
                <a:cubicBezTo>
                  <a:pt x="19173" y="7828"/>
                  <a:pt x="19042" y="7822"/>
                  <a:pt x="18904" y="7824"/>
                </a:cubicBezTo>
                <a:close/>
                <a:moveTo>
                  <a:pt x="4337" y="8055"/>
                </a:moveTo>
                <a:cubicBezTo>
                  <a:pt x="3954" y="8085"/>
                  <a:pt x="2572" y="8458"/>
                  <a:pt x="1960" y="8711"/>
                </a:cubicBezTo>
                <a:lnTo>
                  <a:pt x="1704" y="8819"/>
                </a:lnTo>
                <a:lnTo>
                  <a:pt x="1901" y="8825"/>
                </a:lnTo>
                <a:cubicBezTo>
                  <a:pt x="2010" y="8829"/>
                  <a:pt x="2509" y="8748"/>
                  <a:pt x="3009" y="8646"/>
                </a:cubicBezTo>
                <a:cubicBezTo>
                  <a:pt x="3675" y="8511"/>
                  <a:pt x="3991" y="8413"/>
                  <a:pt x="4189" y="8279"/>
                </a:cubicBezTo>
                <a:cubicBezTo>
                  <a:pt x="4337" y="8178"/>
                  <a:pt x="4448" y="8082"/>
                  <a:pt x="4435" y="8065"/>
                </a:cubicBezTo>
                <a:cubicBezTo>
                  <a:pt x="4426" y="8054"/>
                  <a:pt x="4392" y="8051"/>
                  <a:pt x="4337" y="8055"/>
                </a:cubicBezTo>
                <a:close/>
                <a:moveTo>
                  <a:pt x="2352" y="9127"/>
                </a:moveTo>
                <a:cubicBezTo>
                  <a:pt x="2333" y="9126"/>
                  <a:pt x="2310" y="9130"/>
                  <a:pt x="2290" y="9140"/>
                </a:cubicBezTo>
                <a:cubicBezTo>
                  <a:pt x="2244" y="9163"/>
                  <a:pt x="2258" y="9178"/>
                  <a:pt x="2324" y="9182"/>
                </a:cubicBezTo>
                <a:cubicBezTo>
                  <a:pt x="2384" y="9185"/>
                  <a:pt x="2417" y="9170"/>
                  <a:pt x="2398" y="9147"/>
                </a:cubicBezTo>
                <a:cubicBezTo>
                  <a:pt x="2388" y="9135"/>
                  <a:pt x="2372" y="9128"/>
                  <a:pt x="2352" y="9127"/>
                </a:cubicBezTo>
                <a:close/>
                <a:moveTo>
                  <a:pt x="1952" y="9197"/>
                </a:moveTo>
                <a:cubicBezTo>
                  <a:pt x="1911" y="9197"/>
                  <a:pt x="1867" y="9201"/>
                  <a:pt x="1831" y="9209"/>
                </a:cubicBezTo>
                <a:cubicBezTo>
                  <a:pt x="1761" y="9226"/>
                  <a:pt x="1806" y="9241"/>
                  <a:pt x="1931" y="9242"/>
                </a:cubicBezTo>
                <a:cubicBezTo>
                  <a:pt x="2056" y="9243"/>
                  <a:pt x="2114" y="9229"/>
                  <a:pt x="2059" y="9211"/>
                </a:cubicBezTo>
                <a:cubicBezTo>
                  <a:pt x="2032" y="9202"/>
                  <a:pt x="1993" y="9198"/>
                  <a:pt x="1952" y="9197"/>
                </a:cubicBezTo>
                <a:close/>
                <a:moveTo>
                  <a:pt x="12586" y="12155"/>
                </a:moveTo>
                <a:cubicBezTo>
                  <a:pt x="12577" y="12148"/>
                  <a:pt x="12566" y="12154"/>
                  <a:pt x="12556" y="12157"/>
                </a:cubicBezTo>
                <a:cubicBezTo>
                  <a:pt x="12529" y="12189"/>
                  <a:pt x="12511" y="12237"/>
                  <a:pt x="12508" y="12313"/>
                </a:cubicBezTo>
                <a:cubicBezTo>
                  <a:pt x="12512" y="12318"/>
                  <a:pt x="12514" y="12330"/>
                  <a:pt x="12521" y="12330"/>
                </a:cubicBezTo>
                <a:cubicBezTo>
                  <a:pt x="12598" y="12330"/>
                  <a:pt x="12646" y="12202"/>
                  <a:pt x="12586" y="12155"/>
                </a:cubicBezTo>
                <a:close/>
                <a:moveTo>
                  <a:pt x="11283" y="14439"/>
                </a:moveTo>
                <a:cubicBezTo>
                  <a:pt x="11346" y="14411"/>
                  <a:pt x="11388" y="14500"/>
                  <a:pt x="11374" y="14671"/>
                </a:cubicBezTo>
                <a:cubicBezTo>
                  <a:pt x="11361" y="14835"/>
                  <a:pt x="11380" y="14862"/>
                  <a:pt x="11507" y="14862"/>
                </a:cubicBezTo>
                <a:cubicBezTo>
                  <a:pt x="11612" y="14862"/>
                  <a:pt x="11715" y="14952"/>
                  <a:pt x="11862" y="15173"/>
                </a:cubicBezTo>
                <a:cubicBezTo>
                  <a:pt x="11975" y="15343"/>
                  <a:pt x="12053" y="15512"/>
                  <a:pt x="12036" y="15548"/>
                </a:cubicBezTo>
                <a:cubicBezTo>
                  <a:pt x="12018" y="15583"/>
                  <a:pt x="11767" y="15613"/>
                  <a:pt x="11477" y="15613"/>
                </a:cubicBezTo>
                <a:cubicBezTo>
                  <a:pt x="10915" y="15613"/>
                  <a:pt x="10761" y="15526"/>
                  <a:pt x="10761" y="15213"/>
                </a:cubicBezTo>
                <a:cubicBezTo>
                  <a:pt x="10762" y="15023"/>
                  <a:pt x="10971" y="14613"/>
                  <a:pt x="11067" y="14613"/>
                </a:cubicBezTo>
                <a:cubicBezTo>
                  <a:pt x="11110" y="14613"/>
                  <a:pt x="11177" y="14564"/>
                  <a:pt x="11216" y="14506"/>
                </a:cubicBezTo>
                <a:cubicBezTo>
                  <a:pt x="11240" y="14469"/>
                  <a:pt x="11262" y="14448"/>
                  <a:pt x="11283" y="14439"/>
                </a:cubicBezTo>
                <a:close/>
              </a:path>
            </a:pathLst>
          </a:custGeom>
          <a:ln w="12700">
            <a:miter lim="400000"/>
          </a:ln>
        </p:spPr>
      </p:pic>
      <p:pic>
        <p:nvPicPr>
          <p:cNvPr id="413" name="Afbeelding" descr="Afbeelding"/>
          <p:cNvPicPr>
            <a:picLocks noChangeAspect="1"/>
          </p:cNvPicPr>
          <p:nvPr/>
        </p:nvPicPr>
        <p:blipFill>
          <a:blip r:embed="rId6">
            <a:extLst/>
          </a:blip>
          <a:srcRect l="24704" t="10071" r="15854" b="17774"/>
          <a:stretch>
            <a:fillRect/>
          </a:stretch>
        </p:blipFill>
        <p:spPr>
          <a:xfrm>
            <a:off x="5995602" y="4987965"/>
            <a:ext cx="4962974" cy="7530545"/>
          </a:xfrm>
          <a:custGeom>
            <a:avLst/>
            <a:gdLst/>
            <a:ahLst/>
            <a:cxnLst>
              <a:cxn ang="0">
                <a:pos x="wd2" y="hd2"/>
              </a:cxn>
              <a:cxn ang="5400000">
                <a:pos x="wd2" y="hd2"/>
              </a:cxn>
              <a:cxn ang="10800000">
                <a:pos x="wd2" y="hd2"/>
              </a:cxn>
              <a:cxn ang="16200000">
                <a:pos x="wd2" y="hd2"/>
              </a:cxn>
            </a:cxnLst>
            <a:rect l="0" t="0" r="r" b="b"/>
            <a:pathLst>
              <a:path w="21597" h="21516" fill="norm" stroke="1" extrusionOk="0">
                <a:moveTo>
                  <a:pt x="3477" y="0"/>
                </a:moveTo>
                <a:cubicBezTo>
                  <a:pt x="2737" y="-5"/>
                  <a:pt x="2587" y="31"/>
                  <a:pt x="2175" y="161"/>
                </a:cubicBezTo>
                <a:cubicBezTo>
                  <a:pt x="1860" y="260"/>
                  <a:pt x="1359" y="487"/>
                  <a:pt x="1061" y="663"/>
                </a:cubicBezTo>
                <a:lnTo>
                  <a:pt x="518" y="984"/>
                </a:lnTo>
                <a:lnTo>
                  <a:pt x="653" y="2071"/>
                </a:lnTo>
                <a:cubicBezTo>
                  <a:pt x="726" y="2668"/>
                  <a:pt x="832" y="3316"/>
                  <a:pt x="890" y="3510"/>
                </a:cubicBezTo>
                <a:cubicBezTo>
                  <a:pt x="1004" y="3896"/>
                  <a:pt x="927" y="4088"/>
                  <a:pt x="727" y="3909"/>
                </a:cubicBezTo>
                <a:cubicBezTo>
                  <a:pt x="660" y="3848"/>
                  <a:pt x="555" y="3801"/>
                  <a:pt x="494" y="3805"/>
                </a:cubicBezTo>
                <a:cubicBezTo>
                  <a:pt x="433" y="3809"/>
                  <a:pt x="344" y="3503"/>
                  <a:pt x="294" y="3121"/>
                </a:cubicBezTo>
                <a:cubicBezTo>
                  <a:pt x="244" y="2740"/>
                  <a:pt x="155" y="2397"/>
                  <a:pt x="99" y="2359"/>
                </a:cubicBezTo>
                <a:cubicBezTo>
                  <a:pt x="29" y="2311"/>
                  <a:pt x="-3" y="2525"/>
                  <a:pt x="0" y="2802"/>
                </a:cubicBezTo>
                <a:cubicBezTo>
                  <a:pt x="3" y="3078"/>
                  <a:pt x="43" y="3417"/>
                  <a:pt x="114" y="3622"/>
                </a:cubicBezTo>
                <a:cubicBezTo>
                  <a:pt x="236" y="3970"/>
                  <a:pt x="810" y="4394"/>
                  <a:pt x="1071" y="4328"/>
                </a:cubicBezTo>
                <a:cubicBezTo>
                  <a:pt x="1155" y="4307"/>
                  <a:pt x="1253" y="4346"/>
                  <a:pt x="1290" y="4416"/>
                </a:cubicBezTo>
                <a:cubicBezTo>
                  <a:pt x="1327" y="4485"/>
                  <a:pt x="1457" y="4595"/>
                  <a:pt x="1579" y="4659"/>
                </a:cubicBezTo>
                <a:cubicBezTo>
                  <a:pt x="1787" y="4770"/>
                  <a:pt x="1792" y="4804"/>
                  <a:pt x="1656" y="5251"/>
                </a:cubicBezTo>
                <a:cubicBezTo>
                  <a:pt x="1578" y="5512"/>
                  <a:pt x="1547" y="5785"/>
                  <a:pt x="1589" y="5857"/>
                </a:cubicBezTo>
                <a:cubicBezTo>
                  <a:pt x="1646" y="5954"/>
                  <a:pt x="1697" y="5967"/>
                  <a:pt x="1789" y="5907"/>
                </a:cubicBezTo>
                <a:cubicBezTo>
                  <a:pt x="1882" y="5846"/>
                  <a:pt x="1877" y="5795"/>
                  <a:pt x="1770" y="5710"/>
                </a:cubicBezTo>
                <a:cubicBezTo>
                  <a:pt x="1652" y="5616"/>
                  <a:pt x="1657" y="5574"/>
                  <a:pt x="1800" y="5470"/>
                </a:cubicBezTo>
                <a:cubicBezTo>
                  <a:pt x="1895" y="5401"/>
                  <a:pt x="2008" y="5254"/>
                  <a:pt x="2050" y="5144"/>
                </a:cubicBezTo>
                <a:cubicBezTo>
                  <a:pt x="2092" y="5033"/>
                  <a:pt x="2183" y="4918"/>
                  <a:pt x="2252" y="4890"/>
                </a:cubicBezTo>
                <a:cubicBezTo>
                  <a:pt x="2322" y="4861"/>
                  <a:pt x="3051" y="4834"/>
                  <a:pt x="3874" y="4829"/>
                </a:cubicBezTo>
                <a:cubicBezTo>
                  <a:pt x="5634" y="4820"/>
                  <a:pt x="7099" y="4743"/>
                  <a:pt x="7641" y="4632"/>
                </a:cubicBezTo>
                <a:cubicBezTo>
                  <a:pt x="7854" y="4588"/>
                  <a:pt x="8327" y="4549"/>
                  <a:pt x="8692" y="4545"/>
                </a:cubicBezTo>
                <a:cubicBezTo>
                  <a:pt x="9508" y="4535"/>
                  <a:pt x="10627" y="4211"/>
                  <a:pt x="10905" y="3904"/>
                </a:cubicBezTo>
                <a:cubicBezTo>
                  <a:pt x="11005" y="3794"/>
                  <a:pt x="11050" y="3703"/>
                  <a:pt x="11005" y="3703"/>
                </a:cubicBezTo>
                <a:cubicBezTo>
                  <a:pt x="10960" y="3703"/>
                  <a:pt x="11026" y="3630"/>
                  <a:pt x="11152" y="3540"/>
                </a:cubicBezTo>
                <a:cubicBezTo>
                  <a:pt x="11277" y="3450"/>
                  <a:pt x="11464" y="3267"/>
                  <a:pt x="11566" y="3134"/>
                </a:cubicBezTo>
                <a:cubicBezTo>
                  <a:pt x="11718" y="2937"/>
                  <a:pt x="11781" y="2908"/>
                  <a:pt x="11910" y="2978"/>
                </a:cubicBezTo>
                <a:cubicBezTo>
                  <a:pt x="12125" y="3095"/>
                  <a:pt x="12192" y="2966"/>
                  <a:pt x="12217" y="2382"/>
                </a:cubicBezTo>
                <a:cubicBezTo>
                  <a:pt x="12232" y="2039"/>
                  <a:pt x="12198" y="1920"/>
                  <a:pt x="12088" y="1919"/>
                </a:cubicBezTo>
                <a:cubicBezTo>
                  <a:pt x="12006" y="1918"/>
                  <a:pt x="11857" y="1754"/>
                  <a:pt x="11756" y="1553"/>
                </a:cubicBezTo>
                <a:cubicBezTo>
                  <a:pt x="11604" y="1252"/>
                  <a:pt x="11500" y="1166"/>
                  <a:pt x="11148" y="1058"/>
                </a:cubicBezTo>
                <a:cubicBezTo>
                  <a:pt x="10811" y="954"/>
                  <a:pt x="10748" y="906"/>
                  <a:pt x="10848" y="827"/>
                </a:cubicBezTo>
                <a:cubicBezTo>
                  <a:pt x="11032" y="681"/>
                  <a:pt x="9884" y="411"/>
                  <a:pt x="8969" y="384"/>
                </a:cubicBezTo>
                <a:cubicBezTo>
                  <a:pt x="8573" y="373"/>
                  <a:pt x="8075" y="325"/>
                  <a:pt x="7862" y="279"/>
                </a:cubicBezTo>
                <a:cubicBezTo>
                  <a:pt x="7168" y="129"/>
                  <a:pt x="6177" y="54"/>
                  <a:pt x="4446" y="17"/>
                </a:cubicBezTo>
                <a:cubicBezTo>
                  <a:pt x="4036" y="8"/>
                  <a:pt x="3723" y="2"/>
                  <a:pt x="3477" y="0"/>
                </a:cubicBezTo>
                <a:close/>
                <a:moveTo>
                  <a:pt x="1720" y="6254"/>
                </a:moveTo>
                <a:cubicBezTo>
                  <a:pt x="1704" y="6235"/>
                  <a:pt x="1693" y="6331"/>
                  <a:pt x="1693" y="6511"/>
                </a:cubicBezTo>
                <a:cubicBezTo>
                  <a:pt x="1692" y="6752"/>
                  <a:pt x="1712" y="6859"/>
                  <a:pt x="1738" y="6749"/>
                </a:cubicBezTo>
                <a:cubicBezTo>
                  <a:pt x="1763" y="6640"/>
                  <a:pt x="1762" y="6443"/>
                  <a:pt x="1738" y="6311"/>
                </a:cubicBezTo>
                <a:cubicBezTo>
                  <a:pt x="1731" y="6279"/>
                  <a:pt x="1726" y="6260"/>
                  <a:pt x="1720" y="6254"/>
                </a:cubicBezTo>
                <a:close/>
                <a:moveTo>
                  <a:pt x="6387" y="6340"/>
                </a:moveTo>
                <a:cubicBezTo>
                  <a:pt x="6307" y="6340"/>
                  <a:pt x="6181" y="6369"/>
                  <a:pt x="5952" y="6427"/>
                </a:cubicBezTo>
                <a:cubicBezTo>
                  <a:pt x="5680" y="6495"/>
                  <a:pt x="5342" y="6632"/>
                  <a:pt x="5200" y="6731"/>
                </a:cubicBezTo>
                <a:cubicBezTo>
                  <a:pt x="5051" y="6836"/>
                  <a:pt x="4819" y="6911"/>
                  <a:pt x="4648" y="6911"/>
                </a:cubicBezTo>
                <a:cubicBezTo>
                  <a:pt x="4333" y="6911"/>
                  <a:pt x="3918" y="7147"/>
                  <a:pt x="4028" y="7264"/>
                </a:cubicBezTo>
                <a:cubicBezTo>
                  <a:pt x="4064" y="7302"/>
                  <a:pt x="4015" y="7477"/>
                  <a:pt x="3919" y="7652"/>
                </a:cubicBezTo>
                <a:cubicBezTo>
                  <a:pt x="3798" y="7871"/>
                  <a:pt x="3762" y="8106"/>
                  <a:pt x="3803" y="8414"/>
                </a:cubicBezTo>
                <a:cubicBezTo>
                  <a:pt x="3836" y="8658"/>
                  <a:pt x="3816" y="8888"/>
                  <a:pt x="3760" y="8925"/>
                </a:cubicBezTo>
                <a:cubicBezTo>
                  <a:pt x="3595" y="9034"/>
                  <a:pt x="3773" y="9324"/>
                  <a:pt x="4045" y="9392"/>
                </a:cubicBezTo>
                <a:cubicBezTo>
                  <a:pt x="4201" y="9431"/>
                  <a:pt x="4325" y="9541"/>
                  <a:pt x="4371" y="9682"/>
                </a:cubicBezTo>
                <a:cubicBezTo>
                  <a:pt x="4422" y="9834"/>
                  <a:pt x="4589" y="9970"/>
                  <a:pt x="4881" y="10097"/>
                </a:cubicBezTo>
                <a:cubicBezTo>
                  <a:pt x="5267" y="10265"/>
                  <a:pt x="5314" y="10317"/>
                  <a:pt x="5314" y="10583"/>
                </a:cubicBezTo>
                <a:cubicBezTo>
                  <a:pt x="5314" y="10840"/>
                  <a:pt x="5241" y="10931"/>
                  <a:pt x="4777" y="11247"/>
                </a:cubicBezTo>
                <a:cubicBezTo>
                  <a:pt x="4340" y="11546"/>
                  <a:pt x="4218" y="11689"/>
                  <a:pt x="4119" y="12015"/>
                </a:cubicBezTo>
                <a:cubicBezTo>
                  <a:pt x="4053" y="12236"/>
                  <a:pt x="3997" y="12482"/>
                  <a:pt x="3997" y="12562"/>
                </a:cubicBezTo>
                <a:cubicBezTo>
                  <a:pt x="3996" y="12642"/>
                  <a:pt x="3952" y="13298"/>
                  <a:pt x="3896" y="14020"/>
                </a:cubicBezTo>
                <a:cubicBezTo>
                  <a:pt x="3838" y="14784"/>
                  <a:pt x="3837" y="15386"/>
                  <a:pt x="3895" y="15460"/>
                </a:cubicBezTo>
                <a:cubicBezTo>
                  <a:pt x="3949" y="15530"/>
                  <a:pt x="3959" y="15876"/>
                  <a:pt x="3919" y="16228"/>
                </a:cubicBezTo>
                <a:cubicBezTo>
                  <a:pt x="3859" y="16754"/>
                  <a:pt x="3887" y="16973"/>
                  <a:pt x="4081" y="17465"/>
                </a:cubicBezTo>
                <a:cubicBezTo>
                  <a:pt x="4211" y="17794"/>
                  <a:pt x="4317" y="18170"/>
                  <a:pt x="4318" y="18302"/>
                </a:cubicBezTo>
                <a:cubicBezTo>
                  <a:pt x="4319" y="18433"/>
                  <a:pt x="4367" y="18589"/>
                  <a:pt x="4423" y="18648"/>
                </a:cubicBezTo>
                <a:cubicBezTo>
                  <a:pt x="4480" y="18706"/>
                  <a:pt x="4486" y="18789"/>
                  <a:pt x="4437" y="18830"/>
                </a:cubicBezTo>
                <a:cubicBezTo>
                  <a:pt x="4310" y="18939"/>
                  <a:pt x="4095" y="19552"/>
                  <a:pt x="4095" y="19808"/>
                </a:cubicBezTo>
                <a:cubicBezTo>
                  <a:pt x="4095" y="19974"/>
                  <a:pt x="4144" y="20024"/>
                  <a:pt x="4297" y="20016"/>
                </a:cubicBezTo>
                <a:cubicBezTo>
                  <a:pt x="4408" y="20011"/>
                  <a:pt x="4687" y="20065"/>
                  <a:pt x="4917" y="20136"/>
                </a:cubicBezTo>
                <a:cubicBezTo>
                  <a:pt x="5241" y="20238"/>
                  <a:pt x="5321" y="20300"/>
                  <a:pt x="5276" y="20412"/>
                </a:cubicBezTo>
                <a:cubicBezTo>
                  <a:pt x="5161" y="20702"/>
                  <a:pt x="5615" y="21192"/>
                  <a:pt x="5808" y="20987"/>
                </a:cubicBezTo>
                <a:cubicBezTo>
                  <a:pt x="5884" y="20907"/>
                  <a:pt x="6746" y="21177"/>
                  <a:pt x="6820" y="21304"/>
                </a:cubicBezTo>
                <a:cubicBezTo>
                  <a:pt x="6852" y="21358"/>
                  <a:pt x="6984" y="21386"/>
                  <a:pt x="7126" y="21368"/>
                </a:cubicBezTo>
                <a:cubicBezTo>
                  <a:pt x="7264" y="21351"/>
                  <a:pt x="7436" y="21383"/>
                  <a:pt x="7509" y="21442"/>
                </a:cubicBezTo>
                <a:cubicBezTo>
                  <a:pt x="7703" y="21595"/>
                  <a:pt x="8234" y="21501"/>
                  <a:pt x="8654" y="21239"/>
                </a:cubicBezTo>
                <a:cubicBezTo>
                  <a:pt x="8847" y="21118"/>
                  <a:pt x="9156" y="20946"/>
                  <a:pt x="9340" y="20856"/>
                </a:cubicBezTo>
                <a:cubicBezTo>
                  <a:pt x="9653" y="20704"/>
                  <a:pt x="9692" y="20700"/>
                  <a:pt x="9941" y="20808"/>
                </a:cubicBezTo>
                <a:cubicBezTo>
                  <a:pt x="10190" y="20915"/>
                  <a:pt x="10225" y="20913"/>
                  <a:pt x="10459" y="20768"/>
                </a:cubicBezTo>
                <a:cubicBezTo>
                  <a:pt x="10597" y="20683"/>
                  <a:pt x="10842" y="20436"/>
                  <a:pt x="11003" y="20219"/>
                </a:cubicBezTo>
                <a:cubicBezTo>
                  <a:pt x="11164" y="20003"/>
                  <a:pt x="11339" y="19808"/>
                  <a:pt x="11392" y="19786"/>
                </a:cubicBezTo>
                <a:cubicBezTo>
                  <a:pt x="11571" y="19713"/>
                  <a:pt x="12404" y="20172"/>
                  <a:pt x="12407" y="20346"/>
                </a:cubicBezTo>
                <a:cubicBezTo>
                  <a:pt x="12410" y="20492"/>
                  <a:pt x="12422" y="20495"/>
                  <a:pt x="12523" y="20381"/>
                </a:cubicBezTo>
                <a:cubicBezTo>
                  <a:pt x="12585" y="20311"/>
                  <a:pt x="12708" y="20254"/>
                  <a:pt x="12796" y="20254"/>
                </a:cubicBezTo>
                <a:cubicBezTo>
                  <a:pt x="12884" y="20254"/>
                  <a:pt x="12962" y="20196"/>
                  <a:pt x="12969" y="20126"/>
                </a:cubicBezTo>
                <a:cubicBezTo>
                  <a:pt x="12975" y="20056"/>
                  <a:pt x="12988" y="19934"/>
                  <a:pt x="12996" y="19854"/>
                </a:cubicBezTo>
                <a:cubicBezTo>
                  <a:pt x="13018" y="19657"/>
                  <a:pt x="13399" y="19616"/>
                  <a:pt x="13473" y="19803"/>
                </a:cubicBezTo>
                <a:cubicBezTo>
                  <a:pt x="13540" y="19973"/>
                  <a:pt x="14096" y="20069"/>
                  <a:pt x="14397" y="19963"/>
                </a:cubicBezTo>
                <a:cubicBezTo>
                  <a:pt x="14857" y="19801"/>
                  <a:pt x="14808" y="18965"/>
                  <a:pt x="14274" y="17863"/>
                </a:cubicBezTo>
                <a:cubicBezTo>
                  <a:pt x="14094" y="17490"/>
                  <a:pt x="13974" y="17157"/>
                  <a:pt x="14007" y="17122"/>
                </a:cubicBezTo>
                <a:cubicBezTo>
                  <a:pt x="14039" y="17087"/>
                  <a:pt x="14278" y="17037"/>
                  <a:pt x="14537" y="17010"/>
                </a:cubicBezTo>
                <a:cubicBezTo>
                  <a:pt x="15419" y="16919"/>
                  <a:pt x="15615" y="16825"/>
                  <a:pt x="15958" y="16335"/>
                </a:cubicBezTo>
                <a:cubicBezTo>
                  <a:pt x="16134" y="16085"/>
                  <a:pt x="16324" y="15880"/>
                  <a:pt x="16381" y="15880"/>
                </a:cubicBezTo>
                <a:cubicBezTo>
                  <a:pt x="16531" y="15880"/>
                  <a:pt x="16413" y="15111"/>
                  <a:pt x="16191" y="14646"/>
                </a:cubicBezTo>
                <a:cubicBezTo>
                  <a:pt x="16088" y="14429"/>
                  <a:pt x="15876" y="14167"/>
                  <a:pt x="15720" y="14063"/>
                </a:cubicBezTo>
                <a:cubicBezTo>
                  <a:pt x="15564" y="13959"/>
                  <a:pt x="15404" y="13817"/>
                  <a:pt x="15364" y="13747"/>
                </a:cubicBezTo>
                <a:cubicBezTo>
                  <a:pt x="15324" y="13676"/>
                  <a:pt x="15209" y="13620"/>
                  <a:pt x="15110" y="13620"/>
                </a:cubicBezTo>
                <a:cubicBezTo>
                  <a:pt x="15011" y="13620"/>
                  <a:pt x="14795" y="13556"/>
                  <a:pt x="14630" y="13479"/>
                </a:cubicBezTo>
                <a:cubicBezTo>
                  <a:pt x="14462" y="13400"/>
                  <a:pt x="14035" y="13317"/>
                  <a:pt x="13659" y="13289"/>
                </a:cubicBezTo>
                <a:cubicBezTo>
                  <a:pt x="13100" y="13247"/>
                  <a:pt x="12979" y="13258"/>
                  <a:pt x="12922" y="13357"/>
                </a:cubicBezTo>
                <a:cubicBezTo>
                  <a:pt x="12884" y="13421"/>
                  <a:pt x="12760" y="13473"/>
                  <a:pt x="12646" y="13473"/>
                </a:cubicBezTo>
                <a:cubicBezTo>
                  <a:pt x="12531" y="13473"/>
                  <a:pt x="12382" y="13557"/>
                  <a:pt x="12311" y="13659"/>
                </a:cubicBezTo>
                <a:cubicBezTo>
                  <a:pt x="12192" y="13831"/>
                  <a:pt x="12134" y="13844"/>
                  <a:pt x="11554" y="13824"/>
                </a:cubicBezTo>
                <a:lnTo>
                  <a:pt x="10927" y="13802"/>
                </a:lnTo>
                <a:lnTo>
                  <a:pt x="10665" y="13291"/>
                </a:lnTo>
                <a:cubicBezTo>
                  <a:pt x="10520" y="13010"/>
                  <a:pt x="10352" y="12633"/>
                  <a:pt x="10292" y="12453"/>
                </a:cubicBezTo>
                <a:cubicBezTo>
                  <a:pt x="10232" y="12272"/>
                  <a:pt x="10141" y="12059"/>
                  <a:pt x="10090" y="11979"/>
                </a:cubicBezTo>
                <a:cubicBezTo>
                  <a:pt x="10038" y="11899"/>
                  <a:pt x="9933" y="11702"/>
                  <a:pt x="9856" y="11541"/>
                </a:cubicBezTo>
                <a:cubicBezTo>
                  <a:pt x="9681" y="11175"/>
                  <a:pt x="9473" y="11019"/>
                  <a:pt x="8915" y="10831"/>
                </a:cubicBezTo>
                <a:cubicBezTo>
                  <a:pt x="8475" y="10684"/>
                  <a:pt x="8475" y="10683"/>
                  <a:pt x="8722" y="10575"/>
                </a:cubicBezTo>
                <a:cubicBezTo>
                  <a:pt x="8858" y="10516"/>
                  <a:pt x="8969" y="10405"/>
                  <a:pt x="8969" y="10330"/>
                </a:cubicBezTo>
                <a:cubicBezTo>
                  <a:pt x="8969" y="10255"/>
                  <a:pt x="9071" y="9948"/>
                  <a:pt x="9197" y="9646"/>
                </a:cubicBezTo>
                <a:cubicBezTo>
                  <a:pt x="9358" y="9260"/>
                  <a:pt x="9404" y="9003"/>
                  <a:pt x="9352" y="8774"/>
                </a:cubicBezTo>
                <a:cubicBezTo>
                  <a:pt x="9291" y="8505"/>
                  <a:pt x="9321" y="8411"/>
                  <a:pt x="9530" y="8218"/>
                </a:cubicBezTo>
                <a:cubicBezTo>
                  <a:pt x="9762" y="8004"/>
                  <a:pt x="9772" y="7958"/>
                  <a:pt x="9649" y="7656"/>
                </a:cubicBezTo>
                <a:cubicBezTo>
                  <a:pt x="9446" y="7155"/>
                  <a:pt x="9140" y="6932"/>
                  <a:pt x="8323" y="6686"/>
                </a:cubicBezTo>
                <a:cubicBezTo>
                  <a:pt x="7737" y="6509"/>
                  <a:pt x="7488" y="6471"/>
                  <a:pt x="7117" y="6503"/>
                </a:cubicBezTo>
                <a:cubicBezTo>
                  <a:pt x="6754" y="6535"/>
                  <a:pt x="6629" y="6517"/>
                  <a:pt x="6549" y="6424"/>
                </a:cubicBezTo>
                <a:cubicBezTo>
                  <a:pt x="6502" y="6368"/>
                  <a:pt x="6467" y="6339"/>
                  <a:pt x="6387" y="6340"/>
                </a:cubicBezTo>
                <a:close/>
                <a:moveTo>
                  <a:pt x="1788" y="7578"/>
                </a:moveTo>
                <a:cubicBezTo>
                  <a:pt x="1776" y="7579"/>
                  <a:pt x="1769" y="7586"/>
                  <a:pt x="1769" y="7598"/>
                </a:cubicBezTo>
                <a:cubicBezTo>
                  <a:pt x="1769" y="7716"/>
                  <a:pt x="2361" y="8307"/>
                  <a:pt x="2580" y="8408"/>
                </a:cubicBezTo>
                <a:cubicBezTo>
                  <a:pt x="2933" y="8571"/>
                  <a:pt x="2950" y="8539"/>
                  <a:pt x="2632" y="8315"/>
                </a:cubicBezTo>
                <a:cubicBezTo>
                  <a:pt x="2475" y="8205"/>
                  <a:pt x="2315" y="8045"/>
                  <a:pt x="2276" y="7960"/>
                </a:cubicBezTo>
                <a:cubicBezTo>
                  <a:pt x="2215" y="7827"/>
                  <a:pt x="1873" y="7571"/>
                  <a:pt x="1788" y="7578"/>
                </a:cubicBezTo>
                <a:close/>
                <a:moveTo>
                  <a:pt x="19062" y="9623"/>
                </a:moveTo>
                <a:cubicBezTo>
                  <a:pt x="18730" y="9615"/>
                  <a:pt x="18325" y="9616"/>
                  <a:pt x="17830" y="9624"/>
                </a:cubicBezTo>
                <a:cubicBezTo>
                  <a:pt x="16243" y="9647"/>
                  <a:pt x="16067" y="9663"/>
                  <a:pt x="15504" y="9841"/>
                </a:cubicBezTo>
                <a:cubicBezTo>
                  <a:pt x="14888" y="10037"/>
                  <a:pt x="14507" y="10333"/>
                  <a:pt x="14507" y="10615"/>
                </a:cubicBezTo>
                <a:cubicBezTo>
                  <a:pt x="14507" y="10694"/>
                  <a:pt x="14433" y="10800"/>
                  <a:pt x="14342" y="10849"/>
                </a:cubicBezTo>
                <a:cubicBezTo>
                  <a:pt x="14164" y="10946"/>
                  <a:pt x="14108" y="11614"/>
                  <a:pt x="14264" y="11776"/>
                </a:cubicBezTo>
                <a:cubicBezTo>
                  <a:pt x="14311" y="11824"/>
                  <a:pt x="14530" y="11913"/>
                  <a:pt x="14751" y="11974"/>
                </a:cubicBezTo>
                <a:cubicBezTo>
                  <a:pt x="14972" y="12035"/>
                  <a:pt x="15256" y="12178"/>
                  <a:pt x="15380" y="12293"/>
                </a:cubicBezTo>
                <a:cubicBezTo>
                  <a:pt x="15662" y="12554"/>
                  <a:pt x="16734" y="12929"/>
                  <a:pt x="17383" y="12994"/>
                </a:cubicBezTo>
                <a:cubicBezTo>
                  <a:pt x="17654" y="13021"/>
                  <a:pt x="17939" y="13077"/>
                  <a:pt x="18019" y="13121"/>
                </a:cubicBezTo>
                <a:cubicBezTo>
                  <a:pt x="18229" y="13236"/>
                  <a:pt x="18196" y="13501"/>
                  <a:pt x="17943" y="13713"/>
                </a:cubicBezTo>
                <a:cubicBezTo>
                  <a:pt x="17745" y="13878"/>
                  <a:pt x="17742" y="13894"/>
                  <a:pt x="17915" y="13863"/>
                </a:cubicBezTo>
                <a:cubicBezTo>
                  <a:pt x="18021" y="13845"/>
                  <a:pt x="18271" y="13668"/>
                  <a:pt x="18469" y="13470"/>
                </a:cubicBezTo>
                <a:cubicBezTo>
                  <a:pt x="18782" y="13158"/>
                  <a:pt x="18879" y="13109"/>
                  <a:pt x="19198" y="13109"/>
                </a:cubicBezTo>
                <a:cubicBezTo>
                  <a:pt x="19401" y="13109"/>
                  <a:pt x="19600" y="13087"/>
                  <a:pt x="19640" y="13061"/>
                </a:cubicBezTo>
                <a:cubicBezTo>
                  <a:pt x="19681" y="13034"/>
                  <a:pt x="19849" y="13003"/>
                  <a:pt x="20013" y="12991"/>
                </a:cubicBezTo>
                <a:cubicBezTo>
                  <a:pt x="20187" y="12979"/>
                  <a:pt x="20465" y="12860"/>
                  <a:pt x="20676" y="12708"/>
                </a:cubicBezTo>
                <a:cubicBezTo>
                  <a:pt x="21146" y="12371"/>
                  <a:pt x="21233" y="12253"/>
                  <a:pt x="21243" y="11945"/>
                </a:cubicBezTo>
                <a:cubicBezTo>
                  <a:pt x="21247" y="11805"/>
                  <a:pt x="21329" y="11655"/>
                  <a:pt x="21424" y="11609"/>
                </a:cubicBezTo>
                <a:cubicBezTo>
                  <a:pt x="21541" y="11553"/>
                  <a:pt x="21597" y="11407"/>
                  <a:pt x="21597" y="11161"/>
                </a:cubicBezTo>
                <a:cubicBezTo>
                  <a:pt x="21597" y="10690"/>
                  <a:pt x="21419" y="10363"/>
                  <a:pt x="21136" y="10314"/>
                </a:cubicBezTo>
                <a:cubicBezTo>
                  <a:pt x="21012" y="10293"/>
                  <a:pt x="20942" y="10241"/>
                  <a:pt x="20982" y="10199"/>
                </a:cubicBezTo>
                <a:cubicBezTo>
                  <a:pt x="21025" y="10153"/>
                  <a:pt x="20989" y="10138"/>
                  <a:pt x="20892" y="10162"/>
                </a:cubicBezTo>
                <a:cubicBezTo>
                  <a:pt x="20789" y="10189"/>
                  <a:pt x="20678" y="10130"/>
                  <a:pt x="20581" y="9998"/>
                </a:cubicBezTo>
                <a:cubicBezTo>
                  <a:pt x="20400" y="9749"/>
                  <a:pt x="20057" y="9646"/>
                  <a:pt x="19062" y="9623"/>
                </a:cubicBezTo>
                <a:close/>
              </a:path>
            </a:pathLst>
          </a:cu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5" name="images.jpeg" descr="images.jpeg"/>
          <p:cNvPicPr>
            <a:picLocks noChangeAspect="1"/>
          </p:cNvPicPr>
          <p:nvPr/>
        </p:nvPicPr>
        <p:blipFill>
          <a:blip r:embed="rId2">
            <a:extLst/>
          </a:blip>
          <a:srcRect l="0" t="28253" r="4162" b="0"/>
          <a:stretch>
            <a:fillRect/>
          </a:stretch>
        </p:blipFill>
        <p:spPr>
          <a:xfrm>
            <a:off x="1330545" y="1370911"/>
            <a:ext cx="8228172" cy="4189621"/>
          </a:xfrm>
          <a:prstGeom prst="rect">
            <a:avLst/>
          </a:prstGeom>
          <a:ln w="12700">
            <a:miter lim="400000"/>
          </a:ln>
        </p:spPr>
      </p:pic>
      <p:pic>
        <p:nvPicPr>
          <p:cNvPr id="416" name="bedankt-voor-je-d24cffed45.jpg" descr="bedankt-voor-je-d24cffed45.jpg"/>
          <p:cNvPicPr>
            <a:picLocks noChangeAspect="1"/>
          </p:cNvPicPr>
          <p:nvPr/>
        </p:nvPicPr>
        <p:blipFill>
          <a:blip r:embed="rId3">
            <a:extLst/>
          </a:blip>
          <a:stretch>
            <a:fillRect/>
          </a:stretch>
        </p:blipFill>
        <p:spPr>
          <a:xfrm>
            <a:off x="12121700" y="4863624"/>
            <a:ext cx="11130963" cy="736498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415"/>
                                        </p:tgtEl>
                                        <p:attrNameLst>
                                          <p:attrName>style.visibility</p:attrName>
                                        </p:attrNameLst>
                                      </p:cBhvr>
                                      <p:to>
                                        <p:strVal val="visible"/>
                                      </p:to>
                                    </p:set>
                                    <p:anim calcmode="lin" valueType="num">
                                      <p:cBhvr>
                                        <p:cTn id="7" dur="1500" fill="hold"/>
                                        <p:tgtEl>
                                          <p:spTgt spid="415"/>
                                        </p:tgtEl>
                                        <p:attrNameLst>
                                          <p:attrName>ppt_x</p:attrName>
                                        </p:attrNameLst>
                                      </p:cBhvr>
                                      <p:tavLst>
                                        <p:tav tm="0">
                                          <p:val>
                                            <p:strVal val="#ppt_x"/>
                                          </p:val>
                                        </p:tav>
                                        <p:tav tm="100000">
                                          <p:val>
                                            <p:strVal val="#ppt_x"/>
                                          </p:val>
                                        </p:tav>
                                      </p:tavLst>
                                    </p:anim>
                                    <p:anim calcmode="lin" valueType="num">
                                      <p:cBhvr>
                                        <p:cTn id="8" dur="1500" fill="hold"/>
                                        <p:tgtEl>
                                          <p:spTgt spid="4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416"/>
                                        </p:tgtEl>
                                        <p:attrNameLst>
                                          <p:attrName>style.visibility</p:attrName>
                                        </p:attrNameLst>
                                      </p:cBhvr>
                                      <p:to>
                                        <p:strVal val="visible"/>
                                      </p:to>
                                    </p:set>
                                    <p:animEffect filter="dissolve" transition="in">
                                      <p:cBhvr>
                                        <p:cTn id="13" dur="3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6" grpId="2"/>
      <p:bldP build="whole" bldLvl="1" animBg="1" rev="0" advAuto="0" spid="41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Hierbij geef ik niet alle bestaande mogelijkheden weer.…"/>
          <p:cNvSpPr txBox="1"/>
          <p:nvPr>
            <p:ph type="body" idx="21"/>
          </p:nvPr>
        </p:nvSpPr>
        <p:spPr>
          <a:xfrm>
            <a:off x="5442553" y="6234884"/>
            <a:ext cx="16050450" cy="3314701"/>
          </a:xfrm>
          <a:prstGeom prst="rect">
            <a:avLst/>
          </a:prstGeom>
        </p:spPr>
        <p:txBody>
          <a:bodyPr/>
          <a:lstStyle/>
          <a:p>
            <a:pPr marL="445476" indent="-445476" algn="l">
              <a:lnSpc>
                <a:spcPct val="150000"/>
              </a:lnSpc>
              <a:buSzPct val="32000"/>
              <a:buBlip>
                <a:blip r:embed="rId2"/>
              </a:buBlip>
              <a:defRPr b="0">
                <a:latin typeface="+mn-lt"/>
                <a:ea typeface="+mn-ea"/>
                <a:cs typeface="+mn-cs"/>
                <a:sym typeface="Helvetica Light"/>
              </a:defRPr>
            </a:pPr>
            <a:r>
              <a:t>Hierbij geef ik niet alle bestaande mogelijkheden weer.</a:t>
            </a:r>
          </a:p>
          <a:p>
            <a:pPr marL="445476" indent="-445476" algn="l">
              <a:lnSpc>
                <a:spcPct val="150000"/>
              </a:lnSpc>
              <a:buSzPct val="32000"/>
              <a:buBlip>
                <a:blip r:embed="rId2"/>
              </a:buBlip>
              <a:defRPr b="0">
                <a:latin typeface="+mn-lt"/>
                <a:ea typeface="+mn-ea"/>
                <a:cs typeface="+mn-cs"/>
                <a:sym typeface="Helvetica Light"/>
              </a:defRPr>
            </a:pPr>
            <a:r>
              <a:t>Het is meer een samenvatting van mijn persoonlijke ervaringen.</a:t>
            </a:r>
          </a:p>
          <a:p>
            <a:pPr marL="445476" indent="-445476" algn="l">
              <a:lnSpc>
                <a:spcPct val="150000"/>
              </a:lnSpc>
              <a:buSzPct val="32000"/>
              <a:buBlip>
                <a:blip r:embed="rId2"/>
              </a:buBlip>
              <a:defRPr b="0">
                <a:latin typeface="+mn-lt"/>
                <a:ea typeface="+mn-ea"/>
                <a:cs typeface="+mn-cs"/>
                <a:sym typeface="Helvetica Light"/>
              </a:defRPr>
            </a:pPr>
            <a:r>
              <a:t>Er is geen garantie dat alle gegevens 100% correct zijn.</a:t>
            </a:r>
            <a:br/>
            <a:r>
              <a:t>Laat mij weten als je fouten ontdekt.</a:t>
            </a:r>
          </a:p>
        </p:txBody>
      </p:sp>
      <p:pic>
        <p:nvPicPr>
          <p:cNvPr id="149" name="Unknown.jpeg" descr="Unknown.jpeg"/>
          <p:cNvPicPr>
            <a:picLocks noChangeAspect="1"/>
          </p:cNvPicPr>
          <p:nvPr/>
        </p:nvPicPr>
        <p:blipFill>
          <a:blip r:embed="rId3">
            <a:extLst/>
          </a:blip>
          <a:stretch>
            <a:fillRect/>
          </a:stretch>
        </p:blipFill>
        <p:spPr>
          <a:xfrm>
            <a:off x="9093537" y="937529"/>
            <a:ext cx="7625188" cy="4633361"/>
          </a:xfrm>
          <a:prstGeom prst="rect">
            <a:avLst/>
          </a:prstGeom>
          <a:ln w="25400">
            <a:solidFill>
              <a:schemeClr val="accent6">
                <a:hueOff val="7068528"/>
                <a:satOff val="-63217"/>
                <a:lumOff val="21330"/>
              </a:schemeClr>
            </a:solidFill>
            <a:miter lim="400000"/>
          </a:ln>
        </p:spPr>
      </p:pic>
      <p:pic>
        <p:nvPicPr>
          <p:cNvPr id="150" name="Afbeelding" descr="Afbeelding"/>
          <p:cNvPicPr>
            <a:picLocks noChangeAspect="1"/>
          </p:cNvPicPr>
          <p:nvPr/>
        </p:nvPicPr>
        <p:blipFill>
          <a:blip r:embed="rId4">
            <a:extLst/>
          </a:blip>
          <a:stretch>
            <a:fillRect/>
          </a:stretch>
        </p:blipFill>
        <p:spPr>
          <a:xfrm>
            <a:off x="11556453" y="11273115"/>
            <a:ext cx="2699356" cy="944440"/>
          </a:xfrm>
          <a:prstGeom prst="rect">
            <a:avLst/>
          </a:prstGeom>
          <a:ln w="12700">
            <a:miter lim="400000"/>
          </a:ln>
        </p:spPr>
      </p:pic>
      <p:sp>
        <p:nvSpPr>
          <p:cNvPr id="151" name="Dit werk valt onder creatievecommons"/>
          <p:cNvSpPr txBox="1"/>
          <p:nvPr/>
        </p:nvSpPr>
        <p:spPr>
          <a:xfrm>
            <a:off x="8940378" y="12672426"/>
            <a:ext cx="79315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600"/>
            </a:pPr>
            <a:r>
              <a:t>Dit werk valt onder </a:t>
            </a:r>
            <a:r>
              <a:rPr u="sng">
                <a:hlinkClick r:id="rId5" invalidUrl="" action="" tgtFrame="" tooltip="" history="1" highlightClick="0" endSnd="0"/>
              </a:rPr>
              <a:t>creatievecommons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49"/>
                                        </p:tgtEl>
                                        <p:attrNameLst>
                                          <p:attrName>style.visibility</p:attrName>
                                        </p:attrNameLst>
                                      </p:cBhvr>
                                      <p:to>
                                        <p:strVal val="visible"/>
                                      </p:to>
                                    </p:set>
                                    <p:animEffect filter="box(out)" transition="in">
                                      <p:cBhvr>
                                        <p:cTn id="7" dur="1000"/>
                                        <p:tgtEl>
                                          <p:spTgt spid="149"/>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148"/>
                                        </p:tgtEl>
                                        <p:attrNameLst>
                                          <p:attrName>style.visibility</p:attrName>
                                        </p:attrNameLst>
                                      </p:cBhvr>
                                      <p:to>
                                        <p:strVal val="visible"/>
                                      </p:to>
                                    </p:set>
                                    <p:animEffect filter="box(out)" transition="in">
                                      <p:cBhvr>
                                        <p:cTn id="11" dur="1000"/>
                                        <p:tgtEl>
                                          <p:spTgt spid="148"/>
                                        </p:tgtEl>
                                      </p:cBhvr>
                                    </p:animEffect>
                                  </p:childTnLst>
                                </p:cTn>
                              </p:par>
                            </p:childTnLst>
                          </p:cTn>
                        </p:par>
                        <p:par>
                          <p:cTn id="12" fill="hold">
                            <p:stCondLst>
                              <p:cond delay="2000"/>
                            </p:stCondLst>
                            <p:childTnLst>
                              <p:par>
                                <p:cTn id="13" presetClass="entr" nodeType="afterEffect" presetSubtype="4" presetID="2" grpId="3" fill="hold">
                                  <p:stCondLst>
                                    <p:cond delay="0"/>
                                  </p:stCondLst>
                                  <p:iterate type="el" backwards="0">
                                    <p:tmAbs val="0"/>
                                  </p:iterate>
                                  <p:childTnLst>
                                    <p:set>
                                      <p:cBhvr>
                                        <p:cTn id="14" fill="hold"/>
                                        <p:tgtEl>
                                          <p:spTgt spid="150"/>
                                        </p:tgtEl>
                                        <p:attrNameLst>
                                          <p:attrName>style.visibility</p:attrName>
                                        </p:attrNameLst>
                                      </p:cBhvr>
                                      <p:to>
                                        <p:strVal val="visible"/>
                                      </p:to>
                                    </p:set>
                                    <p:anim calcmode="lin" valueType="num">
                                      <p:cBhvr>
                                        <p:cTn id="15" dur="1000" fill="hold"/>
                                        <p:tgtEl>
                                          <p:spTgt spid="150"/>
                                        </p:tgtEl>
                                        <p:attrNameLst>
                                          <p:attrName>ppt_x</p:attrName>
                                        </p:attrNameLst>
                                      </p:cBhvr>
                                      <p:tavLst>
                                        <p:tav tm="0">
                                          <p:val>
                                            <p:strVal val="#ppt_x"/>
                                          </p:val>
                                        </p:tav>
                                        <p:tav tm="100000">
                                          <p:val>
                                            <p:strVal val="#ppt_x"/>
                                          </p:val>
                                        </p:tav>
                                      </p:tavLst>
                                    </p:anim>
                                    <p:anim calcmode="lin" valueType="num">
                                      <p:cBhvr>
                                        <p:cTn id="16" dur="1000" fill="hold"/>
                                        <p:tgtEl>
                                          <p:spTgt spid="150"/>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Class="entr" nodeType="afterEffect" presetSubtype="4" presetID="2" grpId="4" fill="hold">
                                  <p:stCondLst>
                                    <p:cond delay="0"/>
                                  </p:stCondLst>
                                  <p:iterate type="el" backwards="0">
                                    <p:tmAbs val="0"/>
                                  </p:iterate>
                                  <p:childTnLst>
                                    <p:set>
                                      <p:cBhvr>
                                        <p:cTn id="19" fill="hold"/>
                                        <p:tgtEl>
                                          <p:spTgt spid="151"/>
                                        </p:tgtEl>
                                        <p:attrNameLst>
                                          <p:attrName>style.visibility</p:attrName>
                                        </p:attrNameLst>
                                      </p:cBhvr>
                                      <p:to>
                                        <p:strVal val="visible"/>
                                      </p:to>
                                    </p:set>
                                    <p:anim calcmode="lin" valueType="num">
                                      <p:cBhvr>
                                        <p:cTn id="20" dur="1000" fill="hold"/>
                                        <p:tgtEl>
                                          <p:spTgt spid="151"/>
                                        </p:tgtEl>
                                        <p:attrNameLst>
                                          <p:attrName>ppt_x</p:attrName>
                                        </p:attrNameLst>
                                      </p:cBhvr>
                                      <p:tavLst>
                                        <p:tav tm="0">
                                          <p:val>
                                            <p:strVal val="#ppt_x"/>
                                          </p:val>
                                        </p:tav>
                                        <p:tav tm="100000">
                                          <p:val>
                                            <p:strVal val="#ppt_x"/>
                                          </p:val>
                                        </p:tav>
                                      </p:tavLst>
                                    </p:anim>
                                    <p:anim calcmode="lin" valueType="num">
                                      <p:cBhvr>
                                        <p:cTn id="21" dur="10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3"/>
      <p:bldP build="whole" bldLvl="1" animBg="1" rev="0" advAuto="0" spid="148" grpId="2"/>
      <p:bldP build="whole" bldLvl="1" animBg="1" rev="0" advAuto="0" spid="149" grpId="1"/>
      <p:bldP build="whole" bldLvl="1" animBg="1" rev="0" advAuto="0" spid="151"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Afbeelding" descr="Afbeelding"/>
          <p:cNvPicPr>
            <a:picLocks noChangeAspect="1"/>
          </p:cNvPicPr>
          <p:nvPr/>
        </p:nvPicPr>
        <p:blipFill>
          <a:blip r:embed="rId2">
            <a:extLst/>
          </a:blip>
          <a:srcRect l="8919" t="14550" r="5413" b="14336"/>
          <a:stretch>
            <a:fillRect/>
          </a:stretch>
        </p:blipFill>
        <p:spPr>
          <a:xfrm>
            <a:off x="1258840" y="4059342"/>
            <a:ext cx="5120086" cy="5312740"/>
          </a:xfrm>
          <a:custGeom>
            <a:avLst/>
            <a:gdLst/>
            <a:ahLst/>
            <a:cxnLst>
              <a:cxn ang="0">
                <a:pos x="wd2" y="hd2"/>
              </a:cxn>
              <a:cxn ang="5400000">
                <a:pos x="wd2" y="hd2"/>
              </a:cxn>
              <a:cxn ang="10800000">
                <a:pos x="wd2" y="hd2"/>
              </a:cxn>
              <a:cxn ang="16200000">
                <a:pos x="wd2" y="hd2"/>
              </a:cxn>
            </a:cxnLst>
            <a:rect l="0" t="0" r="r" b="b"/>
            <a:pathLst>
              <a:path w="21584" h="21580" fill="norm" stroke="1" extrusionOk="0">
                <a:moveTo>
                  <a:pt x="14115" y="0"/>
                </a:moveTo>
                <a:cubicBezTo>
                  <a:pt x="13632" y="0"/>
                  <a:pt x="13268" y="23"/>
                  <a:pt x="13178" y="71"/>
                </a:cubicBezTo>
                <a:cubicBezTo>
                  <a:pt x="13102" y="112"/>
                  <a:pt x="12833" y="184"/>
                  <a:pt x="12583" y="231"/>
                </a:cubicBezTo>
                <a:cubicBezTo>
                  <a:pt x="12237" y="295"/>
                  <a:pt x="12039" y="391"/>
                  <a:pt x="11758" y="629"/>
                </a:cubicBezTo>
                <a:cubicBezTo>
                  <a:pt x="11309" y="1010"/>
                  <a:pt x="10978" y="1536"/>
                  <a:pt x="10945" y="1919"/>
                </a:cubicBezTo>
                <a:cubicBezTo>
                  <a:pt x="10931" y="2075"/>
                  <a:pt x="10880" y="2360"/>
                  <a:pt x="10829" y="2552"/>
                </a:cubicBezTo>
                <a:cubicBezTo>
                  <a:pt x="10709" y="3011"/>
                  <a:pt x="10779" y="3549"/>
                  <a:pt x="11028" y="4076"/>
                </a:cubicBezTo>
                <a:cubicBezTo>
                  <a:pt x="11241" y="4522"/>
                  <a:pt x="11233" y="4722"/>
                  <a:pt x="11010" y="4548"/>
                </a:cubicBezTo>
                <a:cubicBezTo>
                  <a:pt x="10925" y="4482"/>
                  <a:pt x="10946" y="4565"/>
                  <a:pt x="11075" y="4791"/>
                </a:cubicBezTo>
                <a:cubicBezTo>
                  <a:pt x="11261" y="5115"/>
                  <a:pt x="11529" y="5336"/>
                  <a:pt x="11428" y="5081"/>
                </a:cubicBezTo>
                <a:cubicBezTo>
                  <a:pt x="11374" y="4945"/>
                  <a:pt x="11521" y="4836"/>
                  <a:pt x="11597" y="4956"/>
                </a:cubicBezTo>
                <a:cubicBezTo>
                  <a:pt x="11627" y="5002"/>
                  <a:pt x="11737" y="5070"/>
                  <a:pt x="11843" y="5109"/>
                </a:cubicBezTo>
                <a:cubicBezTo>
                  <a:pt x="11949" y="5148"/>
                  <a:pt x="12036" y="5227"/>
                  <a:pt x="12036" y="5285"/>
                </a:cubicBezTo>
                <a:cubicBezTo>
                  <a:pt x="12036" y="5423"/>
                  <a:pt x="12347" y="5694"/>
                  <a:pt x="12589" y="5765"/>
                </a:cubicBezTo>
                <a:cubicBezTo>
                  <a:pt x="12924" y="5863"/>
                  <a:pt x="15647" y="6005"/>
                  <a:pt x="15727" y="5928"/>
                </a:cubicBezTo>
                <a:cubicBezTo>
                  <a:pt x="15771" y="5885"/>
                  <a:pt x="15846" y="5896"/>
                  <a:pt x="15921" y="5955"/>
                </a:cubicBezTo>
                <a:cubicBezTo>
                  <a:pt x="15988" y="6009"/>
                  <a:pt x="16315" y="6081"/>
                  <a:pt x="16643" y="6116"/>
                </a:cubicBezTo>
                <a:cubicBezTo>
                  <a:pt x="17327" y="6190"/>
                  <a:pt x="17802" y="6395"/>
                  <a:pt x="18012" y="6703"/>
                </a:cubicBezTo>
                <a:lnTo>
                  <a:pt x="18158" y="6918"/>
                </a:lnTo>
                <a:lnTo>
                  <a:pt x="17816" y="7211"/>
                </a:lnTo>
                <a:cubicBezTo>
                  <a:pt x="17601" y="7395"/>
                  <a:pt x="17490" y="7547"/>
                  <a:pt x="17518" y="7619"/>
                </a:cubicBezTo>
                <a:cubicBezTo>
                  <a:pt x="17543" y="7682"/>
                  <a:pt x="17530" y="7753"/>
                  <a:pt x="17488" y="7779"/>
                </a:cubicBezTo>
                <a:cubicBezTo>
                  <a:pt x="17446" y="7804"/>
                  <a:pt x="17414" y="7866"/>
                  <a:pt x="17415" y="7917"/>
                </a:cubicBezTo>
                <a:cubicBezTo>
                  <a:pt x="17416" y="7968"/>
                  <a:pt x="17594" y="7826"/>
                  <a:pt x="17813" y="7603"/>
                </a:cubicBezTo>
                <a:cubicBezTo>
                  <a:pt x="18032" y="7379"/>
                  <a:pt x="18248" y="7198"/>
                  <a:pt x="18293" y="7198"/>
                </a:cubicBezTo>
                <a:cubicBezTo>
                  <a:pt x="18338" y="7198"/>
                  <a:pt x="18374" y="7066"/>
                  <a:pt x="18373" y="6906"/>
                </a:cubicBezTo>
                <a:cubicBezTo>
                  <a:pt x="18372" y="6629"/>
                  <a:pt x="18351" y="6608"/>
                  <a:pt x="17902" y="6400"/>
                </a:cubicBezTo>
                <a:cubicBezTo>
                  <a:pt x="17643" y="6280"/>
                  <a:pt x="17151" y="6113"/>
                  <a:pt x="16806" y="6029"/>
                </a:cubicBezTo>
                <a:cubicBezTo>
                  <a:pt x="15970" y="5828"/>
                  <a:pt x="15654" y="5544"/>
                  <a:pt x="16043" y="5343"/>
                </a:cubicBezTo>
                <a:cubicBezTo>
                  <a:pt x="16268" y="5226"/>
                  <a:pt x="16522" y="5239"/>
                  <a:pt x="17816" y="5443"/>
                </a:cubicBezTo>
                <a:cubicBezTo>
                  <a:pt x="19446" y="5699"/>
                  <a:pt x="20466" y="5625"/>
                  <a:pt x="20570" y="5241"/>
                </a:cubicBezTo>
                <a:cubicBezTo>
                  <a:pt x="20605" y="5114"/>
                  <a:pt x="20637" y="5100"/>
                  <a:pt x="20724" y="5170"/>
                </a:cubicBezTo>
                <a:cubicBezTo>
                  <a:pt x="20811" y="5240"/>
                  <a:pt x="20879" y="5212"/>
                  <a:pt x="21039" y="5046"/>
                </a:cubicBezTo>
                <a:cubicBezTo>
                  <a:pt x="21389" y="4682"/>
                  <a:pt x="21525" y="4425"/>
                  <a:pt x="21472" y="4222"/>
                </a:cubicBezTo>
                <a:cubicBezTo>
                  <a:pt x="21445" y="4118"/>
                  <a:pt x="21458" y="4012"/>
                  <a:pt x="21502" y="3985"/>
                </a:cubicBezTo>
                <a:cubicBezTo>
                  <a:pt x="21546" y="3959"/>
                  <a:pt x="21584" y="3727"/>
                  <a:pt x="21584" y="3471"/>
                </a:cubicBezTo>
                <a:cubicBezTo>
                  <a:pt x="21584" y="3106"/>
                  <a:pt x="21525" y="2884"/>
                  <a:pt x="21311" y="2438"/>
                </a:cubicBezTo>
                <a:cubicBezTo>
                  <a:pt x="21056" y="1905"/>
                  <a:pt x="20794" y="1636"/>
                  <a:pt x="20625" y="1736"/>
                </a:cubicBezTo>
                <a:cubicBezTo>
                  <a:pt x="20512" y="1804"/>
                  <a:pt x="20438" y="1628"/>
                  <a:pt x="20533" y="1517"/>
                </a:cubicBezTo>
                <a:cubicBezTo>
                  <a:pt x="20597" y="1443"/>
                  <a:pt x="20533" y="1341"/>
                  <a:pt x="20279" y="1109"/>
                </a:cubicBezTo>
                <a:cubicBezTo>
                  <a:pt x="19620" y="507"/>
                  <a:pt x="19173" y="356"/>
                  <a:pt x="17692" y="234"/>
                </a:cubicBezTo>
                <a:cubicBezTo>
                  <a:pt x="17119" y="187"/>
                  <a:pt x="16252" y="114"/>
                  <a:pt x="15767" y="73"/>
                </a:cubicBezTo>
                <a:cubicBezTo>
                  <a:pt x="15201" y="24"/>
                  <a:pt x="14599" y="0"/>
                  <a:pt x="14115" y="0"/>
                </a:cubicBezTo>
                <a:close/>
                <a:moveTo>
                  <a:pt x="7733" y="5594"/>
                </a:moveTo>
                <a:cubicBezTo>
                  <a:pt x="7714" y="5592"/>
                  <a:pt x="7694" y="5594"/>
                  <a:pt x="7676" y="5601"/>
                </a:cubicBezTo>
                <a:cubicBezTo>
                  <a:pt x="7638" y="5614"/>
                  <a:pt x="7602" y="5646"/>
                  <a:pt x="7565" y="5694"/>
                </a:cubicBezTo>
                <a:cubicBezTo>
                  <a:pt x="7504" y="5775"/>
                  <a:pt x="7384" y="5831"/>
                  <a:pt x="7299" y="5818"/>
                </a:cubicBezTo>
                <a:cubicBezTo>
                  <a:pt x="7144" y="5794"/>
                  <a:pt x="7036" y="6019"/>
                  <a:pt x="7025" y="6384"/>
                </a:cubicBezTo>
                <a:cubicBezTo>
                  <a:pt x="7021" y="6496"/>
                  <a:pt x="6965" y="6540"/>
                  <a:pt x="6819" y="6540"/>
                </a:cubicBezTo>
                <a:cubicBezTo>
                  <a:pt x="6644" y="6541"/>
                  <a:pt x="6477" y="6755"/>
                  <a:pt x="6409" y="6976"/>
                </a:cubicBezTo>
                <a:cubicBezTo>
                  <a:pt x="6445" y="6997"/>
                  <a:pt x="6484" y="7022"/>
                  <a:pt x="6511" y="7026"/>
                </a:cubicBezTo>
                <a:cubicBezTo>
                  <a:pt x="6548" y="7030"/>
                  <a:pt x="6569" y="7178"/>
                  <a:pt x="6558" y="7367"/>
                </a:cubicBezTo>
                <a:cubicBezTo>
                  <a:pt x="6548" y="7551"/>
                  <a:pt x="6575" y="7783"/>
                  <a:pt x="6618" y="7885"/>
                </a:cubicBezTo>
                <a:cubicBezTo>
                  <a:pt x="6662" y="7987"/>
                  <a:pt x="6703" y="8191"/>
                  <a:pt x="6710" y="8336"/>
                </a:cubicBezTo>
                <a:cubicBezTo>
                  <a:pt x="6734" y="8815"/>
                  <a:pt x="7065" y="9157"/>
                  <a:pt x="7475" y="9129"/>
                </a:cubicBezTo>
                <a:cubicBezTo>
                  <a:pt x="7581" y="9122"/>
                  <a:pt x="7725" y="9285"/>
                  <a:pt x="7808" y="9503"/>
                </a:cubicBezTo>
                <a:cubicBezTo>
                  <a:pt x="7832" y="9567"/>
                  <a:pt x="7793" y="9654"/>
                  <a:pt x="7706" y="9729"/>
                </a:cubicBezTo>
                <a:lnTo>
                  <a:pt x="7562" y="9853"/>
                </a:lnTo>
                <a:lnTo>
                  <a:pt x="7507" y="9795"/>
                </a:lnTo>
                <a:cubicBezTo>
                  <a:pt x="7461" y="9807"/>
                  <a:pt x="7410" y="9808"/>
                  <a:pt x="7373" y="9786"/>
                </a:cubicBezTo>
                <a:cubicBezTo>
                  <a:pt x="7309" y="9747"/>
                  <a:pt x="7309" y="9776"/>
                  <a:pt x="7373" y="9892"/>
                </a:cubicBezTo>
                <a:cubicBezTo>
                  <a:pt x="7421" y="9979"/>
                  <a:pt x="7461" y="10172"/>
                  <a:pt x="7461" y="10318"/>
                </a:cubicBezTo>
                <a:cubicBezTo>
                  <a:pt x="7461" y="10543"/>
                  <a:pt x="7410" y="10615"/>
                  <a:pt x="7120" y="10804"/>
                </a:cubicBezTo>
                <a:cubicBezTo>
                  <a:pt x="6933" y="10927"/>
                  <a:pt x="6616" y="11186"/>
                  <a:pt x="6417" y="11378"/>
                </a:cubicBezTo>
                <a:cubicBezTo>
                  <a:pt x="6219" y="11571"/>
                  <a:pt x="5877" y="11894"/>
                  <a:pt x="5656" y="12094"/>
                </a:cubicBezTo>
                <a:cubicBezTo>
                  <a:pt x="5436" y="12295"/>
                  <a:pt x="5188" y="12532"/>
                  <a:pt x="5107" y="12621"/>
                </a:cubicBezTo>
                <a:cubicBezTo>
                  <a:pt x="5000" y="12741"/>
                  <a:pt x="4905" y="12771"/>
                  <a:pt x="4758" y="12736"/>
                </a:cubicBezTo>
                <a:cubicBezTo>
                  <a:pt x="4647" y="12709"/>
                  <a:pt x="4516" y="12718"/>
                  <a:pt x="4465" y="12757"/>
                </a:cubicBezTo>
                <a:cubicBezTo>
                  <a:pt x="4414" y="12795"/>
                  <a:pt x="4271" y="12849"/>
                  <a:pt x="4149" y="12878"/>
                </a:cubicBezTo>
                <a:cubicBezTo>
                  <a:pt x="3995" y="12913"/>
                  <a:pt x="3839" y="13059"/>
                  <a:pt x="3645" y="13352"/>
                </a:cubicBezTo>
                <a:cubicBezTo>
                  <a:pt x="3491" y="13584"/>
                  <a:pt x="3339" y="13769"/>
                  <a:pt x="3307" y="13761"/>
                </a:cubicBezTo>
                <a:cubicBezTo>
                  <a:pt x="3225" y="13740"/>
                  <a:pt x="2558" y="14374"/>
                  <a:pt x="2273" y="14744"/>
                </a:cubicBezTo>
                <a:cubicBezTo>
                  <a:pt x="1710" y="15476"/>
                  <a:pt x="1264" y="17783"/>
                  <a:pt x="1555" y="18456"/>
                </a:cubicBezTo>
                <a:cubicBezTo>
                  <a:pt x="1710" y="18811"/>
                  <a:pt x="1660" y="18887"/>
                  <a:pt x="1254" y="18902"/>
                </a:cubicBezTo>
                <a:cubicBezTo>
                  <a:pt x="1090" y="18908"/>
                  <a:pt x="938" y="18940"/>
                  <a:pt x="915" y="18976"/>
                </a:cubicBezTo>
                <a:cubicBezTo>
                  <a:pt x="892" y="19012"/>
                  <a:pt x="782" y="19020"/>
                  <a:pt x="674" y="18994"/>
                </a:cubicBezTo>
                <a:cubicBezTo>
                  <a:pt x="474" y="18946"/>
                  <a:pt x="0" y="19087"/>
                  <a:pt x="0" y="19195"/>
                </a:cubicBezTo>
                <a:cubicBezTo>
                  <a:pt x="0" y="19307"/>
                  <a:pt x="432" y="19335"/>
                  <a:pt x="597" y="19234"/>
                </a:cubicBezTo>
                <a:cubicBezTo>
                  <a:pt x="827" y="19094"/>
                  <a:pt x="1415" y="19009"/>
                  <a:pt x="1479" y="19108"/>
                </a:cubicBezTo>
                <a:cubicBezTo>
                  <a:pt x="1508" y="19154"/>
                  <a:pt x="1258" y="19316"/>
                  <a:pt x="903" y="19482"/>
                </a:cubicBezTo>
                <a:cubicBezTo>
                  <a:pt x="317" y="19758"/>
                  <a:pt x="281" y="19792"/>
                  <a:pt x="281" y="20024"/>
                </a:cubicBezTo>
                <a:cubicBezTo>
                  <a:pt x="281" y="20177"/>
                  <a:pt x="222" y="20312"/>
                  <a:pt x="128" y="20379"/>
                </a:cubicBezTo>
                <a:cubicBezTo>
                  <a:pt x="-16" y="20481"/>
                  <a:pt x="-11" y="20494"/>
                  <a:pt x="229" y="20659"/>
                </a:cubicBezTo>
                <a:cubicBezTo>
                  <a:pt x="367" y="20754"/>
                  <a:pt x="481" y="20797"/>
                  <a:pt x="481" y="20754"/>
                </a:cubicBezTo>
                <a:cubicBezTo>
                  <a:pt x="481" y="20711"/>
                  <a:pt x="441" y="20652"/>
                  <a:pt x="393" y="20624"/>
                </a:cubicBezTo>
                <a:cubicBezTo>
                  <a:pt x="342" y="20593"/>
                  <a:pt x="334" y="20545"/>
                  <a:pt x="376" y="20505"/>
                </a:cubicBezTo>
                <a:cubicBezTo>
                  <a:pt x="418" y="20464"/>
                  <a:pt x="587" y="20500"/>
                  <a:pt x="783" y="20592"/>
                </a:cubicBezTo>
                <a:cubicBezTo>
                  <a:pt x="966" y="20677"/>
                  <a:pt x="1253" y="20773"/>
                  <a:pt x="1420" y="20806"/>
                </a:cubicBezTo>
                <a:cubicBezTo>
                  <a:pt x="1651" y="20852"/>
                  <a:pt x="1731" y="20909"/>
                  <a:pt x="1751" y="21043"/>
                </a:cubicBezTo>
                <a:cubicBezTo>
                  <a:pt x="1773" y="21190"/>
                  <a:pt x="1820" y="21216"/>
                  <a:pt x="2032" y="21198"/>
                </a:cubicBezTo>
                <a:cubicBezTo>
                  <a:pt x="2172" y="21185"/>
                  <a:pt x="2701" y="21217"/>
                  <a:pt x="3208" y="21270"/>
                </a:cubicBezTo>
                <a:cubicBezTo>
                  <a:pt x="3716" y="21323"/>
                  <a:pt x="4257" y="21375"/>
                  <a:pt x="4411" y="21385"/>
                </a:cubicBezTo>
                <a:cubicBezTo>
                  <a:pt x="4601" y="21396"/>
                  <a:pt x="4686" y="21436"/>
                  <a:pt x="4671" y="21507"/>
                </a:cubicBezTo>
                <a:cubicBezTo>
                  <a:pt x="4653" y="21590"/>
                  <a:pt x="4705" y="21600"/>
                  <a:pt x="4910" y="21551"/>
                </a:cubicBezTo>
                <a:cubicBezTo>
                  <a:pt x="5055" y="21516"/>
                  <a:pt x="5844" y="21487"/>
                  <a:pt x="6660" y="21485"/>
                </a:cubicBezTo>
                <a:cubicBezTo>
                  <a:pt x="7477" y="21482"/>
                  <a:pt x="8206" y="21449"/>
                  <a:pt x="8283" y="21412"/>
                </a:cubicBezTo>
                <a:cubicBezTo>
                  <a:pt x="8360" y="21376"/>
                  <a:pt x="8470" y="21363"/>
                  <a:pt x="8526" y="21383"/>
                </a:cubicBezTo>
                <a:cubicBezTo>
                  <a:pt x="8581" y="21403"/>
                  <a:pt x="8805" y="21394"/>
                  <a:pt x="9026" y="21364"/>
                </a:cubicBezTo>
                <a:cubicBezTo>
                  <a:pt x="9712" y="21269"/>
                  <a:pt x="10946" y="21049"/>
                  <a:pt x="11072" y="21001"/>
                </a:cubicBezTo>
                <a:cubicBezTo>
                  <a:pt x="11138" y="20976"/>
                  <a:pt x="11381" y="20955"/>
                  <a:pt x="11611" y="20953"/>
                </a:cubicBezTo>
                <a:cubicBezTo>
                  <a:pt x="11914" y="20949"/>
                  <a:pt x="12075" y="20987"/>
                  <a:pt x="12198" y="21095"/>
                </a:cubicBezTo>
                <a:cubicBezTo>
                  <a:pt x="12364" y="21240"/>
                  <a:pt x="12371" y="21239"/>
                  <a:pt x="12702" y="21070"/>
                </a:cubicBezTo>
                <a:cubicBezTo>
                  <a:pt x="13112" y="20861"/>
                  <a:pt x="13397" y="20854"/>
                  <a:pt x="13920" y="21045"/>
                </a:cubicBezTo>
                <a:cubicBezTo>
                  <a:pt x="14310" y="21187"/>
                  <a:pt x="14697" y="21246"/>
                  <a:pt x="15839" y="21332"/>
                </a:cubicBezTo>
                <a:cubicBezTo>
                  <a:pt x="16315" y="21367"/>
                  <a:pt x="16426" y="21351"/>
                  <a:pt x="16618" y="21214"/>
                </a:cubicBezTo>
                <a:cubicBezTo>
                  <a:pt x="16742" y="21126"/>
                  <a:pt x="16860" y="21053"/>
                  <a:pt x="16879" y="21053"/>
                </a:cubicBezTo>
                <a:cubicBezTo>
                  <a:pt x="16955" y="21053"/>
                  <a:pt x="17411" y="20599"/>
                  <a:pt x="17411" y="20524"/>
                </a:cubicBezTo>
                <a:cubicBezTo>
                  <a:pt x="17411" y="20388"/>
                  <a:pt x="17068" y="20201"/>
                  <a:pt x="16817" y="20201"/>
                </a:cubicBezTo>
                <a:cubicBezTo>
                  <a:pt x="16545" y="20201"/>
                  <a:pt x="16289" y="20010"/>
                  <a:pt x="16289" y="19806"/>
                </a:cubicBezTo>
                <a:cubicBezTo>
                  <a:pt x="16289" y="19730"/>
                  <a:pt x="16198" y="19587"/>
                  <a:pt x="16088" y="19489"/>
                </a:cubicBezTo>
                <a:cubicBezTo>
                  <a:pt x="15916" y="19335"/>
                  <a:pt x="15870" y="19187"/>
                  <a:pt x="15767" y="18428"/>
                </a:cubicBezTo>
                <a:cubicBezTo>
                  <a:pt x="15689" y="17859"/>
                  <a:pt x="15589" y="17451"/>
                  <a:pt x="15486" y="17282"/>
                </a:cubicBezTo>
                <a:cubicBezTo>
                  <a:pt x="15397" y="17137"/>
                  <a:pt x="15325" y="16989"/>
                  <a:pt x="15325" y="16951"/>
                </a:cubicBezTo>
                <a:cubicBezTo>
                  <a:pt x="15325" y="16914"/>
                  <a:pt x="15531" y="16784"/>
                  <a:pt x="15780" y="16664"/>
                </a:cubicBezTo>
                <a:cubicBezTo>
                  <a:pt x="16030" y="16544"/>
                  <a:pt x="16271" y="16389"/>
                  <a:pt x="16317" y="16318"/>
                </a:cubicBezTo>
                <a:cubicBezTo>
                  <a:pt x="16377" y="16225"/>
                  <a:pt x="16356" y="15870"/>
                  <a:pt x="16249" y="15078"/>
                </a:cubicBezTo>
                <a:cubicBezTo>
                  <a:pt x="16166" y="14468"/>
                  <a:pt x="16074" y="13553"/>
                  <a:pt x="16043" y="13042"/>
                </a:cubicBezTo>
                <a:cubicBezTo>
                  <a:pt x="16011" y="12531"/>
                  <a:pt x="15971" y="12044"/>
                  <a:pt x="15956" y="11960"/>
                </a:cubicBezTo>
                <a:cubicBezTo>
                  <a:pt x="15932" y="11833"/>
                  <a:pt x="15988" y="11800"/>
                  <a:pt x="16297" y="11756"/>
                </a:cubicBezTo>
                <a:cubicBezTo>
                  <a:pt x="16992" y="11656"/>
                  <a:pt x="17440" y="11313"/>
                  <a:pt x="17555" y="10793"/>
                </a:cubicBezTo>
                <a:cubicBezTo>
                  <a:pt x="17609" y="10549"/>
                  <a:pt x="17656" y="10492"/>
                  <a:pt x="17779" y="10513"/>
                </a:cubicBezTo>
                <a:cubicBezTo>
                  <a:pt x="18321" y="10601"/>
                  <a:pt x="18613" y="10553"/>
                  <a:pt x="18378" y="10413"/>
                </a:cubicBezTo>
                <a:cubicBezTo>
                  <a:pt x="18336" y="10388"/>
                  <a:pt x="18317" y="10258"/>
                  <a:pt x="18335" y="10124"/>
                </a:cubicBezTo>
                <a:cubicBezTo>
                  <a:pt x="18352" y="9990"/>
                  <a:pt x="18342" y="9841"/>
                  <a:pt x="18311" y="9795"/>
                </a:cubicBezTo>
                <a:cubicBezTo>
                  <a:pt x="18281" y="9750"/>
                  <a:pt x="18255" y="9682"/>
                  <a:pt x="18255" y="9644"/>
                </a:cubicBezTo>
                <a:cubicBezTo>
                  <a:pt x="18254" y="9606"/>
                  <a:pt x="18189" y="9536"/>
                  <a:pt x="18112" y="9489"/>
                </a:cubicBezTo>
                <a:cubicBezTo>
                  <a:pt x="18007" y="9425"/>
                  <a:pt x="17928" y="9431"/>
                  <a:pt x="17794" y="9512"/>
                </a:cubicBezTo>
                <a:cubicBezTo>
                  <a:pt x="17638" y="9606"/>
                  <a:pt x="17609" y="9602"/>
                  <a:pt x="17535" y="9479"/>
                </a:cubicBezTo>
                <a:cubicBezTo>
                  <a:pt x="17321" y="9122"/>
                  <a:pt x="16991" y="8840"/>
                  <a:pt x="16673" y="8744"/>
                </a:cubicBezTo>
                <a:cubicBezTo>
                  <a:pt x="16484" y="8687"/>
                  <a:pt x="16294" y="8612"/>
                  <a:pt x="16252" y="8577"/>
                </a:cubicBezTo>
                <a:cubicBezTo>
                  <a:pt x="16132" y="8476"/>
                  <a:pt x="15754" y="8502"/>
                  <a:pt x="15655" y="8618"/>
                </a:cubicBezTo>
                <a:cubicBezTo>
                  <a:pt x="15604" y="8677"/>
                  <a:pt x="15479" y="8708"/>
                  <a:pt x="15370" y="8688"/>
                </a:cubicBezTo>
                <a:cubicBezTo>
                  <a:pt x="15263" y="8668"/>
                  <a:pt x="15059" y="8707"/>
                  <a:pt x="14918" y="8775"/>
                </a:cubicBezTo>
                <a:cubicBezTo>
                  <a:pt x="14641" y="8908"/>
                  <a:pt x="14505" y="8880"/>
                  <a:pt x="14574" y="8707"/>
                </a:cubicBezTo>
                <a:cubicBezTo>
                  <a:pt x="14610" y="8616"/>
                  <a:pt x="14582" y="8614"/>
                  <a:pt x="14410" y="8691"/>
                </a:cubicBezTo>
                <a:cubicBezTo>
                  <a:pt x="14172" y="8798"/>
                  <a:pt x="14157" y="8844"/>
                  <a:pt x="14318" y="8973"/>
                </a:cubicBezTo>
                <a:cubicBezTo>
                  <a:pt x="14411" y="9047"/>
                  <a:pt x="14416" y="9109"/>
                  <a:pt x="14343" y="9275"/>
                </a:cubicBezTo>
                <a:cubicBezTo>
                  <a:pt x="14181" y="9641"/>
                  <a:pt x="14115" y="9691"/>
                  <a:pt x="13970" y="9568"/>
                </a:cubicBezTo>
                <a:cubicBezTo>
                  <a:pt x="13899" y="9508"/>
                  <a:pt x="13758" y="9436"/>
                  <a:pt x="13657" y="9407"/>
                </a:cubicBezTo>
                <a:cubicBezTo>
                  <a:pt x="13492" y="9358"/>
                  <a:pt x="13479" y="9372"/>
                  <a:pt x="13525" y="9547"/>
                </a:cubicBezTo>
                <a:cubicBezTo>
                  <a:pt x="13615" y="9894"/>
                  <a:pt x="13486" y="9925"/>
                  <a:pt x="13138" y="9637"/>
                </a:cubicBezTo>
                <a:cubicBezTo>
                  <a:pt x="12774" y="9337"/>
                  <a:pt x="12492" y="9292"/>
                  <a:pt x="12255" y="9499"/>
                </a:cubicBezTo>
                <a:cubicBezTo>
                  <a:pt x="12107" y="9627"/>
                  <a:pt x="12095" y="9626"/>
                  <a:pt x="11942" y="9423"/>
                </a:cubicBezTo>
                <a:cubicBezTo>
                  <a:pt x="11854" y="9306"/>
                  <a:pt x="11723" y="9208"/>
                  <a:pt x="11653" y="9208"/>
                </a:cubicBezTo>
                <a:cubicBezTo>
                  <a:pt x="11582" y="9208"/>
                  <a:pt x="11366" y="9136"/>
                  <a:pt x="11172" y="9046"/>
                </a:cubicBezTo>
                <a:cubicBezTo>
                  <a:pt x="10889" y="8913"/>
                  <a:pt x="10781" y="8896"/>
                  <a:pt x="10627" y="8963"/>
                </a:cubicBezTo>
                <a:cubicBezTo>
                  <a:pt x="10393" y="9066"/>
                  <a:pt x="10322" y="8979"/>
                  <a:pt x="10426" y="8715"/>
                </a:cubicBezTo>
                <a:cubicBezTo>
                  <a:pt x="10477" y="8586"/>
                  <a:pt x="10475" y="8335"/>
                  <a:pt x="10421" y="7991"/>
                </a:cubicBezTo>
                <a:cubicBezTo>
                  <a:pt x="10376" y="7703"/>
                  <a:pt x="10330" y="7363"/>
                  <a:pt x="10319" y="7235"/>
                </a:cubicBezTo>
                <a:cubicBezTo>
                  <a:pt x="10292" y="6902"/>
                  <a:pt x="10201" y="6676"/>
                  <a:pt x="10073" y="6629"/>
                </a:cubicBezTo>
                <a:cubicBezTo>
                  <a:pt x="10006" y="6604"/>
                  <a:pt x="9980" y="6524"/>
                  <a:pt x="10006" y="6428"/>
                </a:cubicBezTo>
                <a:cubicBezTo>
                  <a:pt x="10034" y="6324"/>
                  <a:pt x="10009" y="6267"/>
                  <a:pt x="9938" y="6266"/>
                </a:cubicBezTo>
                <a:cubicBezTo>
                  <a:pt x="9751" y="6266"/>
                  <a:pt x="9026" y="5880"/>
                  <a:pt x="9026" y="5781"/>
                </a:cubicBezTo>
                <a:cubicBezTo>
                  <a:pt x="9025" y="5717"/>
                  <a:pt x="8847" y="5686"/>
                  <a:pt x="8462" y="5683"/>
                </a:cubicBezTo>
                <a:cubicBezTo>
                  <a:pt x="8152" y="5680"/>
                  <a:pt x="7848" y="5649"/>
                  <a:pt x="7788" y="5613"/>
                </a:cubicBezTo>
                <a:cubicBezTo>
                  <a:pt x="7770" y="5603"/>
                  <a:pt x="7751" y="5596"/>
                  <a:pt x="7733" y="5594"/>
                </a:cubicBezTo>
                <a:close/>
                <a:moveTo>
                  <a:pt x="6292" y="8220"/>
                </a:moveTo>
                <a:cubicBezTo>
                  <a:pt x="6268" y="8195"/>
                  <a:pt x="6243" y="8229"/>
                  <a:pt x="6210" y="8312"/>
                </a:cubicBezTo>
                <a:cubicBezTo>
                  <a:pt x="6181" y="8384"/>
                  <a:pt x="6222" y="8581"/>
                  <a:pt x="6300" y="8749"/>
                </a:cubicBezTo>
                <a:cubicBezTo>
                  <a:pt x="6456" y="9083"/>
                  <a:pt x="6549" y="9158"/>
                  <a:pt x="6464" y="8881"/>
                </a:cubicBezTo>
                <a:cubicBezTo>
                  <a:pt x="6435" y="8785"/>
                  <a:pt x="6390" y="8601"/>
                  <a:pt x="6366" y="8473"/>
                </a:cubicBezTo>
                <a:cubicBezTo>
                  <a:pt x="6338" y="8328"/>
                  <a:pt x="6316" y="8245"/>
                  <a:pt x="6292" y="8220"/>
                </a:cubicBezTo>
                <a:close/>
                <a:moveTo>
                  <a:pt x="10865" y="9452"/>
                </a:moveTo>
                <a:cubicBezTo>
                  <a:pt x="10890" y="9461"/>
                  <a:pt x="10911" y="9502"/>
                  <a:pt x="10948" y="9581"/>
                </a:cubicBezTo>
                <a:cubicBezTo>
                  <a:pt x="11058" y="9813"/>
                  <a:pt x="10943" y="9924"/>
                  <a:pt x="10776" y="9747"/>
                </a:cubicBezTo>
                <a:cubicBezTo>
                  <a:pt x="10663" y="9627"/>
                  <a:pt x="10662" y="9608"/>
                  <a:pt x="10761" y="9513"/>
                </a:cubicBezTo>
                <a:cubicBezTo>
                  <a:pt x="10810" y="9465"/>
                  <a:pt x="10839" y="9443"/>
                  <a:pt x="10865" y="9452"/>
                </a:cubicBezTo>
                <a:close/>
                <a:moveTo>
                  <a:pt x="12098" y="10635"/>
                </a:moveTo>
                <a:cubicBezTo>
                  <a:pt x="12265" y="10655"/>
                  <a:pt x="12758" y="10994"/>
                  <a:pt x="13336" y="11493"/>
                </a:cubicBezTo>
                <a:cubicBezTo>
                  <a:pt x="13771" y="11869"/>
                  <a:pt x="13987" y="12008"/>
                  <a:pt x="14299" y="12104"/>
                </a:cubicBezTo>
                <a:cubicBezTo>
                  <a:pt x="14421" y="12141"/>
                  <a:pt x="14399" y="12217"/>
                  <a:pt x="14110" y="12747"/>
                </a:cubicBezTo>
                <a:cubicBezTo>
                  <a:pt x="13526" y="13821"/>
                  <a:pt x="13299" y="14197"/>
                  <a:pt x="12994" y="14591"/>
                </a:cubicBezTo>
                <a:cubicBezTo>
                  <a:pt x="12574" y="15135"/>
                  <a:pt x="12436" y="15426"/>
                  <a:pt x="12436" y="15770"/>
                </a:cubicBezTo>
                <a:cubicBezTo>
                  <a:pt x="12436" y="16047"/>
                  <a:pt x="12463" y="16081"/>
                  <a:pt x="12807" y="16242"/>
                </a:cubicBezTo>
                <a:cubicBezTo>
                  <a:pt x="13121" y="16389"/>
                  <a:pt x="13168" y="16440"/>
                  <a:pt x="13125" y="16585"/>
                </a:cubicBezTo>
                <a:cubicBezTo>
                  <a:pt x="13097" y="16680"/>
                  <a:pt x="13001" y="17136"/>
                  <a:pt x="12912" y="17601"/>
                </a:cubicBezTo>
                <a:cubicBezTo>
                  <a:pt x="12823" y="18066"/>
                  <a:pt x="12733" y="18476"/>
                  <a:pt x="12710" y="18512"/>
                </a:cubicBezTo>
                <a:cubicBezTo>
                  <a:pt x="12650" y="18605"/>
                  <a:pt x="12603" y="18590"/>
                  <a:pt x="12156" y="18343"/>
                </a:cubicBezTo>
                <a:cubicBezTo>
                  <a:pt x="11815" y="18154"/>
                  <a:pt x="11759" y="18089"/>
                  <a:pt x="11780" y="17915"/>
                </a:cubicBezTo>
                <a:cubicBezTo>
                  <a:pt x="11817" y="17600"/>
                  <a:pt x="11636" y="16877"/>
                  <a:pt x="11417" y="16458"/>
                </a:cubicBezTo>
                <a:cubicBezTo>
                  <a:pt x="11308" y="16250"/>
                  <a:pt x="11059" y="15913"/>
                  <a:pt x="10863" y="15710"/>
                </a:cubicBezTo>
                <a:lnTo>
                  <a:pt x="10503" y="15341"/>
                </a:lnTo>
                <a:lnTo>
                  <a:pt x="10799" y="14425"/>
                </a:lnTo>
                <a:cubicBezTo>
                  <a:pt x="10961" y="13920"/>
                  <a:pt x="11139" y="13332"/>
                  <a:pt x="11197" y="13119"/>
                </a:cubicBezTo>
                <a:cubicBezTo>
                  <a:pt x="11255" y="12907"/>
                  <a:pt x="11359" y="12576"/>
                  <a:pt x="11425" y="12384"/>
                </a:cubicBezTo>
                <a:cubicBezTo>
                  <a:pt x="11491" y="12193"/>
                  <a:pt x="11642" y="11739"/>
                  <a:pt x="11761" y="11377"/>
                </a:cubicBezTo>
                <a:cubicBezTo>
                  <a:pt x="11880" y="11015"/>
                  <a:pt x="12009" y="10686"/>
                  <a:pt x="12046" y="10646"/>
                </a:cubicBezTo>
                <a:cubicBezTo>
                  <a:pt x="12056" y="10636"/>
                  <a:pt x="12074" y="10632"/>
                  <a:pt x="12098" y="10635"/>
                </a:cubicBezTo>
                <a:close/>
                <a:moveTo>
                  <a:pt x="10512" y="16155"/>
                </a:moveTo>
                <a:cubicBezTo>
                  <a:pt x="10679" y="16197"/>
                  <a:pt x="11092" y="16780"/>
                  <a:pt x="11027" y="16882"/>
                </a:cubicBezTo>
                <a:cubicBezTo>
                  <a:pt x="11006" y="16914"/>
                  <a:pt x="10786" y="17031"/>
                  <a:pt x="10538" y="17140"/>
                </a:cubicBezTo>
                <a:cubicBezTo>
                  <a:pt x="10010" y="17373"/>
                  <a:pt x="10083" y="17361"/>
                  <a:pt x="9964" y="17246"/>
                </a:cubicBezTo>
                <a:cubicBezTo>
                  <a:pt x="9682" y="16974"/>
                  <a:pt x="10140" y="16061"/>
                  <a:pt x="10512" y="16155"/>
                </a:cubicBezTo>
                <a:close/>
                <a:moveTo>
                  <a:pt x="10938" y="17001"/>
                </a:moveTo>
                <a:cubicBezTo>
                  <a:pt x="11009" y="16993"/>
                  <a:pt x="11031" y="17031"/>
                  <a:pt x="11075" y="17111"/>
                </a:cubicBezTo>
                <a:cubicBezTo>
                  <a:pt x="11206" y="17346"/>
                  <a:pt x="11118" y="17474"/>
                  <a:pt x="10774" y="17558"/>
                </a:cubicBezTo>
                <a:cubicBezTo>
                  <a:pt x="10755" y="17562"/>
                  <a:pt x="10756" y="17561"/>
                  <a:pt x="10737" y="17566"/>
                </a:cubicBezTo>
                <a:cubicBezTo>
                  <a:pt x="10938" y="17533"/>
                  <a:pt x="11123" y="17513"/>
                  <a:pt x="11162" y="17537"/>
                </a:cubicBezTo>
                <a:cubicBezTo>
                  <a:pt x="11255" y="17592"/>
                  <a:pt x="11251" y="17964"/>
                  <a:pt x="11156" y="18109"/>
                </a:cubicBezTo>
                <a:cubicBezTo>
                  <a:pt x="11075" y="18231"/>
                  <a:pt x="10617" y="18275"/>
                  <a:pt x="10229" y="18198"/>
                </a:cubicBezTo>
                <a:cubicBezTo>
                  <a:pt x="9966" y="18145"/>
                  <a:pt x="9860" y="17888"/>
                  <a:pt x="10045" y="17749"/>
                </a:cubicBezTo>
                <a:cubicBezTo>
                  <a:pt x="10078" y="17725"/>
                  <a:pt x="10158" y="17696"/>
                  <a:pt x="10261" y="17667"/>
                </a:cubicBezTo>
                <a:cubicBezTo>
                  <a:pt x="10103" y="17693"/>
                  <a:pt x="10018" y="17692"/>
                  <a:pt x="9990" y="17648"/>
                </a:cubicBezTo>
                <a:cubicBezTo>
                  <a:pt x="9908" y="17520"/>
                  <a:pt x="10017" y="17423"/>
                  <a:pt x="10515" y="17180"/>
                </a:cubicBezTo>
                <a:cubicBezTo>
                  <a:pt x="10750" y="17066"/>
                  <a:pt x="10867" y="17010"/>
                  <a:pt x="10938" y="17001"/>
                </a:cubicBezTo>
                <a:close/>
                <a:moveTo>
                  <a:pt x="14187" y="17311"/>
                </a:moveTo>
                <a:cubicBezTo>
                  <a:pt x="14205" y="17314"/>
                  <a:pt x="14222" y="17323"/>
                  <a:pt x="14239" y="17337"/>
                </a:cubicBezTo>
                <a:cubicBezTo>
                  <a:pt x="14298" y="17384"/>
                  <a:pt x="14370" y="17516"/>
                  <a:pt x="14400" y="17632"/>
                </a:cubicBezTo>
                <a:cubicBezTo>
                  <a:pt x="14429" y="17747"/>
                  <a:pt x="14596" y="18166"/>
                  <a:pt x="14771" y="18562"/>
                </a:cubicBezTo>
                <a:cubicBezTo>
                  <a:pt x="14946" y="18958"/>
                  <a:pt x="15068" y="19313"/>
                  <a:pt x="15042" y="19353"/>
                </a:cubicBezTo>
                <a:cubicBezTo>
                  <a:pt x="14978" y="19453"/>
                  <a:pt x="14908" y="19448"/>
                  <a:pt x="14721" y="19323"/>
                </a:cubicBezTo>
                <a:cubicBezTo>
                  <a:pt x="14616" y="19252"/>
                  <a:pt x="14376" y="19223"/>
                  <a:pt x="14002" y="19236"/>
                </a:cubicBezTo>
                <a:cubicBezTo>
                  <a:pt x="13275" y="19260"/>
                  <a:pt x="13193" y="19197"/>
                  <a:pt x="13411" y="18784"/>
                </a:cubicBezTo>
                <a:cubicBezTo>
                  <a:pt x="13503" y="18610"/>
                  <a:pt x="13647" y="18277"/>
                  <a:pt x="13731" y="18043"/>
                </a:cubicBezTo>
                <a:cubicBezTo>
                  <a:pt x="13916" y="17524"/>
                  <a:pt x="14062" y="17289"/>
                  <a:pt x="14187" y="17311"/>
                </a:cubicBezTo>
                <a:close/>
                <a:moveTo>
                  <a:pt x="516" y="21103"/>
                </a:moveTo>
                <a:cubicBezTo>
                  <a:pt x="474" y="21099"/>
                  <a:pt x="419" y="21102"/>
                  <a:pt x="364" y="21112"/>
                </a:cubicBezTo>
                <a:cubicBezTo>
                  <a:pt x="149" y="21152"/>
                  <a:pt x="124" y="21294"/>
                  <a:pt x="319" y="21375"/>
                </a:cubicBezTo>
                <a:cubicBezTo>
                  <a:pt x="442" y="21426"/>
                  <a:pt x="665" y="21232"/>
                  <a:pt x="600" y="21130"/>
                </a:cubicBezTo>
                <a:cubicBezTo>
                  <a:pt x="590" y="21115"/>
                  <a:pt x="559" y="21106"/>
                  <a:pt x="516" y="21103"/>
                </a:cubicBezTo>
                <a:close/>
              </a:path>
            </a:pathLst>
          </a:custGeom>
          <a:ln w="12700">
            <a:miter lim="400000"/>
          </a:ln>
        </p:spPr>
      </p:pic>
      <p:pic>
        <p:nvPicPr>
          <p:cNvPr id="154" name="Afbeelding" descr="Afbeelding"/>
          <p:cNvPicPr>
            <a:picLocks noChangeAspect="1"/>
          </p:cNvPicPr>
          <p:nvPr/>
        </p:nvPicPr>
        <p:blipFill>
          <a:blip r:embed="rId3">
            <a:extLst/>
          </a:blip>
          <a:srcRect l="8668" t="17813" r="10274" b="20715"/>
          <a:stretch>
            <a:fillRect/>
          </a:stretch>
        </p:blipFill>
        <p:spPr>
          <a:xfrm>
            <a:off x="17920968" y="4869573"/>
            <a:ext cx="5490890" cy="5205132"/>
          </a:xfrm>
          <a:custGeom>
            <a:avLst/>
            <a:gdLst/>
            <a:ahLst/>
            <a:cxnLst>
              <a:cxn ang="0">
                <a:pos x="wd2" y="hd2"/>
              </a:cxn>
              <a:cxn ang="5400000">
                <a:pos x="wd2" y="hd2"/>
              </a:cxn>
              <a:cxn ang="10800000">
                <a:pos x="wd2" y="hd2"/>
              </a:cxn>
              <a:cxn ang="16200000">
                <a:pos x="wd2" y="hd2"/>
              </a:cxn>
            </a:cxnLst>
            <a:rect l="0" t="0" r="r" b="b"/>
            <a:pathLst>
              <a:path w="21583" h="21585" fill="norm" stroke="1" extrusionOk="0">
                <a:moveTo>
                  <a:pt x="6225" y="4"/>
                </a:moveTo>
                <a:cubicBezTo>
                  <a:pt x="4194" y="-15"/>
                  <a:pt x="4045" y="13"/>
                  <a:pt x="3022" y="603"/>
                </a:cubicBezTo>
                <a:cubicBezTo>
                  <a:pt x="2475" y="918"/>
                  <a:pt x="2309" y="1067"/>
                  <a:pt x="2156" y="1379"/>
                </a:cubicBezTo>
                <a:cubicBezTo>
                  <a:pt x="2067" y="1561"/>
                  <a:pt x="2017" y="1595"/>
                  <a:pt x="1936" y="1524"/>
                </a:cubicBezTo>
                <a:cubicBezTo>
                  <a:pt x="1855" y="1453"/>
                  <a:pt x="1793" y="1500"/>
                  <a:pt x="1663" y="1732"/>
                </a:cubicBezTo>
                <a:cubicBezTo>
                  <a:pt x="1571" y="1896"/>
                  <a:pt x="1496" y="2111"/>
                  <a:pt x="1496" y="2209"/>
                </a:cubicBezTo>
                <a:cubicBezTo>
                  <a:pt x="1496" y="2379"/>
                  <a:pt x="1501" y="2380"/>
                  <a:pt x="1602" y="2234"/>
                </a:cubicBezTo>
                <a:cubicBezTo>
                  <a:pt x="1766" y="1997"/>
                  <a:pt x="1829" y="2207"/>
                  <a:pt x="1721" y="2632"/>
                </a:cubicBezTo>
                <a:cubicBezTo>
                  <a:pt x="1637" y="2962"/>
                  <a:pt x="1646" y="3043"/>
                  <a:pt x="1796" y="3363"/>
                </a:cubicBezTo>
                <a:cubicBezTo>
                  <a:pt x="1986" y="3768"/>
                  <a:pt x="1952" y="3944"/>
                  <a:pt x="1726" y="3728"/>
                </a:cubicBezTo>
                <a:cubicBezTo>
                  <a:pt x="1582" y="3591"/>
                  <a:pt x="1576" y="3592"/>
                  <a:pt x="1576" y="3761"/>
                </a:cubicBezTo>
                <a:cubicBezTo>
                  <a:pt x="1576" y="4190"/>
                  <a:pt x="2780" y="5093"/>
                  <a:pt x="3044" y="4862"/>
                </a:cubicBezTo>
                <a:cubicBezTo>
                  <a:pt x="3129" y="4787"/>
                  <a:pt x="3212" y="4812"/>
                  <a:pt x="3415" y="4974"/>
                </a:cubicBezTo>
                <a:cubicBezTo>
                  <a:pt x="3559" y="5088"/>
                  <a:pt x="3849" y="5243"/>
                  <a:pt x="4061" y="5318"/>
                </a:cubicBezTo>
                <a:cubicBezTo>
                  <a:pt x="4723" y="5552"/>
                  <a:pt x="4767" y="5592"/>
                  <a:pt x="4708" y="5922"/>
                </a:cubicBezTo>
                <a:cubicBezTo>
                  <a:pt x="4680" y="6082"/>
                  <a:pt x="4637" y="6268"/>
                  <a:pt x="4613" y="6333"/>
                </a:cubicBezTo>
                <a:cubicBezTo>
                  <a:pt x="4589" y="6399"/>
                  <a:pt x="4590" y="6453"/>
                  <a:pt x="4615" y="6453"/>
                </a:cubicBezTo>
                <a:cubicBezTo>
                  <a:pt x="4639" y="6453"/>
                  <a:pt x="4731" y="6280"/>
                  <a:pt x="4819" y="6070"/>
                </a:cubicBezTo>
                <a:cubicBezTo>
                  <a:pt x="4979" y="5689"/>
                  <a:pt x="4981" y="5689"/>
                  <a:pt x="5318" y="5731"/>
                </a:cubicBezTo>
                <a:cubicBezTo>
                  <a:pt x="5505" y="5754"/>
                  <a:pt x="5799" y="5811"/>
                  <a:pt x="5974" y="5859"/>
                </a:cubicBezTo>
                <a:cubicBezTo>
                  <a:pt x="6148" y="5907"/>
                  <a:pt x="6878" y="5948"/>
                  <a:pt x="7598" y="5948"/>
                </a:cubicBezTo>
                <a:cubicBezTo>
                  <a:pt x="10278" y="5949"/>
                  <a:pt x="11234" y="5334"/>
                  <a:pt x="11722" y="3292"/>
                </a:cubicBezTo>
                <a:cubicBezTo>
                  <a:pt x="11892" y="2582"/>
                  <a:pt x="11922" y="1976"/>
                  <a:pt x="11794" y="1893"/>
                </a:cubicBezTo>
                <a:cubicBezTo>
                  <a:pt x="11740" y="1858"/>
                  <a:pt x="11739" y="1806"/>
                  <a:pt x="11788" y="1743"/>
                </a:cubicBezTo>
                <a:cubicBezTo>
                  <a:pt x="12006" y="1465"/>
                  <a:pt x="11595" y="956"/>
                  <a:pt x="10802" y="524"/>
                </a:cubicBezTo>
                <a:cubicBezTo>
                  <a:pt x="10312" y="257"/>
                  <a:pt x="9288" y="41"/>
                  <a:pt x="9100" y="165"/>
                </a:cubicBezTo>
                <a:cubicBezTo>
                  <a:pt x="8982" y="242"/>
                  <a:pt x="8853" y="239"/>
                  <a:pt x="8505" y="143"/>
                </a:cubicBezTo>
                <a:cubicBezTo>
                  <a:pt x="8189" y="56"/>
                  <a:pt x="7534" y="15"/>
                  <a:pt x="6225" y="4"/>
                </a:cubicBezTo>
                <a:close/>
                <a:moveTo>
                  <a:pt x="16900" y="1858"/>
                </a:moveTo>
                <a:cubicBezTo>
                  <a:pt x="16703" y="1858"/>
                  <a:pt x="16545" y="1883"/>
                  <a:pt x="16513" y="1937"/>
                </a:cubicBezTo>
                <a:cubicBezTo>
                  <a:pt x="16446" y="2052"/>
                  <a:pt x="15813" y="2045"/>
                  <a:pt x="15702" y="1927"/>
                </a:cubicBezTo>
                <a:cubicBezTo>
                  <a:pt x="15635" y="1857"/>
                  <a:pt x="15515" y="1857"/>
                  <a:pt x="15231" y="1932"/>
                </a:cubicBezTo>
                <a:cubicBezTo>
                  <a:pt x="14779" y="2052"/>
                  <a:pt x="14085" y="2434"/>
                  <a:pt x="14142" y="2531"/>
                </a:cubicBezTo>
                <a:cubicBezTo>
                  <a:pt x="14164" y="2569"/>
                  <a:pt x="14080" y="2655"/>
                  <a:pt x="13956" y="2722"/>
                </a:cubicBezTo>
                <a:cubicBezTo>
                  <a:pt x="13757" y="2831"/>
                  <a:pt x="13430" y="3262"/>
                  <a:pt x="12955" y="4047"/>
                </a:cubicBezTo>
                <a:cubicBezTo>
                  <a:pt x="12633" y="4578"/>
                  <a:pt x="12491" y="5918"/>
                  <a:pt x="12675" y="6662"/>
                </a:cubicBezTo>
                <a:cubicBezTo>
                  <a:pt x="12721" y="6846"/>
                  <a:pt x="12832" y="7194"/>
                  <a:pt x="12922" y="7436"/>
                </a:cubicBezTo>
                <a:cubicBezTo>
                  <a:pt x="13127" y="7986"/>
                  <a:pt x="13304" y="8049"/>
                  <a:pt x="14206" y="7894"/>
                </a:cubicBezTo>
                <a:cubicBezTo>
                  <a:pt x="14574" y="7830"/>
                  <a:pt x="15613" y="7775"/>
                  <a:pt x="16633" y="7765"/>
                </a:cubicBezTo>
                <a:cubicBezTo>
                  <a:pt x="18399" y="7748"/>
                  <a:pt x="18416" y="7750"/>
                  <a:pt x="18491" y="7931"/>
                </a:cubicBezTo>
                <a:cubicBezTo>
                  <a:pt x="18533" y="8032"/>
                  <a:pt x="18641" y="8149"/>
                  <a:pt x="18730" y="8191"/>
                </a:cubicBezTo>
                <a:cubicBezTo>
                  <a:pt x="18874" y="8260"/>
                  <a:pt x="18894" y="8235"/>
                  <a:pt x="18917" y="7966"/>
                </a:cubicBezTo>
                <a:cubicBezTo>
                  <a:pt x="18944" y="7645"/>
                  <a:pt x="19140" y="7344"/>
                  <a:pt x="19266" y="7426"/>
                </a:cubicBezTo>
                <a:cubicBezTo>
                  <a:pt x="19308" y="7453"/>
                  <a:pt x="19429" y="7427"/>
                  <a:pt x="19535" y="7367"/>
                </a:cubicBezTo>
                <a:cubicBezTo>
                  <a:pt x="19782" y="7227"/>
                  <a:pt x="20027" y="6428"/>
                  <a:pt x="19879" y="6241"/>
                </a:cubicBezTo>
                <a:cubicBezTo>
                  <a:pt x="19809" y="6151"/>
                  <a:pt x="19808" y="6055"/>
                  <a:pt x="19873" y="5856"/>
                </a:cubicBezTo>
                <a:cubicBezTo>
                  <a:pt x="20017" y="5421"/>
                  <a:pt x="19978" y="5033"/>
                  <a:pt x="19705" y="4204"/>
                </a:cubicBezTo>
                <a:cubicBezTo>
                  <a:pt x="19461" y="3462"/>
                  <a:pt x="19424" y="3404"/>
                  <a:pt x="19073" y="3175"/>
                </a:cubicBezTo>
                <a:cubicBezTo>
                  <a:pt x="18848" y="3028"/>
                  <a:pt x="18716" y="2888"/>
                  <a:pt x="18741" y="2821"/>
                </a:cubicBezTo>
                <a:cubicBezTo>
                  <a:pt x="18791" y="2683"/>
                  <a:pt x="17925" y="2060"/>
                  <a:pt x="17518" y="1941"/>
                </a:cubicBezTo>
                <a:cubicBezTo>
                  <a:pt x="17331" y="1886"/>
                  <a:pt x="17096" y="1859"/>
                  <a:pt x="16900" y="1858"/>
                </a:cubicBezTo>
                <a:close/>
                <a:moveTo>
                  <a:pt x="12154" y="2533"/>
                </a:moveTo>
                <a:cubicBezTo>
                  <a:pt x="12150" y="2532"/>
                  <a:pt x="12145" y="2541"/>
                  <a:pt x="12140" y="2564"/>
                </a:cubicBezTo>
                <a:cubicBezTo>
                  <a:pt x="12121" y="2656"/>
                  <a:pt x="12053" y="2958"/>
                  <a:pt x="11989" y="3234"/>
                </a:cubicBezTo>
                <a:cubicBezTo>
                  <a:pt x="11925" y="3510"/>
                  <a:pt x="11856" y="3810"/>
                  <a:pt x="11836" y="3902"/>
                </a:cubicBezTo>
                <a:cubicBezTo>
                  <a:pt x="11816" y="3994"/>
                  <a:pt x="11886" y="3882"/>
                  <a:pt x="11992" y="3652"/>
                </a:cubicBezTo>
                <a:cubicBezTo>
                  <a:pt x="12121" y="3373"/>
                  <a:pt x="12184" y="3096"/>
                  <a:pt x="12181" y="2816"/>
                </a:cubicBezTo>
                <a:cubicBezTo>
                  <a:pt x="12179" y="2644"/>
                  <a:pt x="12168" y="2537"/>
                  <a:pt x="12154" y="2533"/>
                </a:cubicBezTo>
                <a:close/>
                <a:moveTo>
                  <a:pt x="12302" y="6290"/>
                </a:moveTo>
                <a:cubicBezTo>
                  <a:pt x="12283" y="6261"/>
                  <a:pt x="12281" y="6346"/>
                  <a:pt x="12279" y="6519"/>
                </a:cubicBezTo>
                <a:cubicBezTo>
                  <a:pt x="12277" y="6717"/>
                  <a:pt x="12331" y="6993"/>
                  <a:pt x="12399" y="7133"/>
                </a:cubicBezTo>
                <a:cubicBezTo>
                  <a:pt x="12468" y="7273"/>
                  <a:pt x="12535" y="7374"/>
                  <a:pt x="12549" y="7359"/>
                </a:cubicBezTo>
                <a:cubicBezTo>
                  <a:pt x="12563" y="7343"/>
                  <a:pt x="12509" y="7067"/>
                  <a:pt x="12429" y="6745"/>
                </a:cubicBezTo>
                <a:cubicBezTo>
                  <a:pt x="12359" y="6463"/>
                  <a:pt x="12322" y="6320"/>
                  <a:pt x="12302" y="6290"/>
                </a:cubicBezTo>
                <a:close/>
                <a:moveTo>
                  <a:pt x="7696" y="8065"/>
                </a:moveTo>
                <a:cubicBezTo>
                  <a:pt x="7402" y="8056"/>
                  <a:pt x="7041" y="8205"/>
                  <a:pt x="6789" y="8438"/>
                </a:cubicBezTo>
                <a:cubicBezTo>
                  <a:pt x="6608" y="8606"/>
                  <a:pt x="6410" y="8519"/>
                  <a:pt x="6465" y="8297"/>
                </a:cubicBezTo>
                <a:cubicBezTo>
                  <a:pt x="6547" y="7967"/>
                  <a:pt x="6336" y="8127"/>
                  <a:pt x="6239" y="8468"/>
                </a:cubicBezTo>
                <a:cubicBezTo>
                  <a:pt x="6185" y="8657"/>
                  <a:pt x="6087" y="8829"/>
                  <a:pt x="6019" y="8851"/>
                </a:cubicBezTo>
                <a:cubicBezTo>
                  <a:pt x="5343" y="9071"/>
                  <a:pt x="5057" y="9398"/>
                  <a:pt x="4939" y="10089"/>
                </a:cubicBezTo>
                <a:cubicBezTo>
                  <a:pt x="4908" y="10273"/>
                  <a:pt x="4833" y="10526"/>
                  <a:pt x="4774" y="10650"/>
                </a:cubicBezTo>
                <a:cubicBezTo>
                  <a:pt x="4714" y="10774"/>
                  <a:pt x="4666" y="10964"/>
                  <a:pt x="4666" y="11072"/>
                </a:cubicBezTo>
                <a:cubicBezTo>
                  <a:pt x="4666" y="11306"/>
                  <a:pt x="4530" y="11468"/>
                  <a:pt x="4334" y="11468"/>
                </a:cubicBezTo>
                <a:cubicBezTo>
                  <a:pt x="4250" y="11468"/>
                  <a:pt x="4190" y="11531"/>
                  <a:pt x="4190" y="11620"/>
                </a:cubicBezTo>
                <a:cubicBezTo>
                  <a:pt x="4190" y="11702"/>
                  <a:pt x="4048" y="11917"/>
                  <a:pt x="3874" y="12097"/>
                </a:cubicBezTo>
                <a:cubicBezTo>
                  <a:pt x="3297" y="12691"/>
                  <a:pt x="2409" y="15041"/>
                  <a:pt x="2565" y="15560"/>
                </a:cubicBezTo>
                <a:cubicBezTo>
                  <a:pt x="2642" y="15814"/>
                  <a:pt x="2404" y="15882"/>
                  <a:pt x="1694" y="15808"/>
                </a:cubicBezTo>
                <a:cubicBezTo>
                  <a:pt x="922" y="15728"/>
                  <a:pt x="319" y="15851"/>
                  <a:pt x="230" y="16106"/>
                </a:cubicBezTo>
                <a:cubicBezTo>
                  <a:pt x="197" y="16199"/>
                  <a:pt x="206" y="16387"/>
                  <a:pt x="248" y="16526"/>
                </a:cubicBezTo>
                <a:cubicBezTo>
                  <a:pt x="291" y="16664"/>
                  <a:pt x="330" y="16891"/>
                  <a:pt x="336" y="17029"/>
                </a:cubicBezTo>
                <a:cubicBezTo>
                  <a:pt x="342" y="17167"/>
                  <a:pt x="389" y="17280"/>
                  <a:pt x="439" y="17280"/>
                </a:cubicBezTo>
                <a:cubicBezTo>
                  <a:pt x="558" y="17280"/>
                  <a:pt x="1276" y="18310"/>
                  <a:pt x="1222" y="18404"/>
                </a:cubicBezTo>
                <a:cubicBezTo>
                  <a:pt x="1199" y="18443"/>
                  <a:pt x="1108" y="18456"/>
                  <a:pt x="1021" y="18432"/>
                </a:cubicBezTo>
                <a:cubicBezTo>
                  <a:pt x="909" y="18401"/>
                  <a:pt x="863" y="18429"/>
                  <a:pt x="863" y="18529"/>
                </a:cubicBezTo>
                <a:cubicBezTo>
                  <a:pt x="863" y="18764"/>
                  <a:pt x="1018" y="18993"/>
                  <a:pt x="1178" y="18993"/>
                </a:cubicBezTo>
                <a:cubicBezTo>
                  <a:pt x="1261" y="18993"/>
                  <a:pt x="1352" y="19033"/>
                  <a:pt x="1381" y="19082"/>
                </a:cubicBezTo>
                <a:cubicBezTo>
                  <a:pt x="1410" y="19131"/>
                  <a:pt x="1533" y="19161"/>
                  <a:pt x="1655" y="19148"/>
                </a:cubicBezTo>
                <a:cubicBezTo>
                  <a:pt x="1942" y="19116"/>
                  <a:pt x="2251" y="19383"/>
                  <a:pt x="2120" y="19549"/>
                </a:cubicBezTo>
                <a:cubicBezTo>
                  <a:pt x="2072" y="19611"/>
                  <a:pt x="2058" y="19663"/>
                  <a:pt x="2091" y="19663"/>
                </a:cubicBezTo>
                <a:cubicBezTo>
                  <a:pt x="2123" y="19663"/>
                  <a:pt x="2105" y="19719"/>
                  <a:pt x="2050" y="19789"/>
                </a:cubicBezTo>
                <a:cubicBezTo>
                  <a:pt x="1990" y="19866"/>
                  <a:pt x="1888" y="19896"/>
                  <a:pt x="1794" y="19865"/>
                </a:cubicBezTo>
                <a:cubicBezTo>
                  <a:pt x="1661" y="19821"/>
                  <a:pt x="1647" y="19842"/>
                  <a:pt x="1696" y="20010"/>
                </a:cubicBezTo>
                <a:cubicBezTo>
                  <a:pt x="1727" y="20118"/>
                  <a:pt x="1809" y="20273"/>
                  <a:pt x="1877" y="20356"/>
                </a:cubicBezTo>
                <a:cubicBezTo>
                  <a:pt x="1985" y="20486"/>
                  <a:pt x="2011" y="20488"/>
                  <a:pt x="2069" y="20379"/>
                </a:cubicBezTo>
                <a:cubicBezTo>
                  <a:pt x="2116" y="20290"/>
                  <a:pt x="2212" y="20267"/>
                  <a:pt x="2390" y="20298"/>
                </a:cubicBezTo>
                <a:cubicBezTo>
                  <a:pt x="2600" y="20335"/>
                  <a:pt x="2620" y="20326"/>
                  <a:pt x="2506" y="20249"/>
                </a:cubicBezTo>
                <a:cubicBezTo>
                  <a:pt x="2396" y="20175"/>
                  <a:pt x="2384" y="20119"/>
                  <a:pt x="2450" y="19990"/>
                </a:cubicBezTo>
                <a:cubicBezTo>
                  <a:pt x="2530" y="19831"/>
                  <a:pt x="2541" y="19833"/>
                  <a:pt x="2807" y="20046"/>
                </a:cubicBezTo>
                <a:cubicBezTo>
                  <a:pt x="3010" y="20210"/>
                  <a:pt x="3131" y="20252"/>
                  <a:pt x="3286" y="20211"/>
                </a:cubicBezTo>
                <a:cubicBezTo>
                  <a:pt x="3438" y="20170"/>
                  <a:pt x="3560" y="20210"/>
                  <a:pt x="3749" y="20362"/>
                </a:cubicBezTo>
                <a:cubicBezTo>
                  <a:pt x="3890" y="20476"/>
                  <a:pt x="4146" y="20596"/>
                  <a:pt x="4317" y="20629"/>
                </a:cubicBezTo>
                <a:cubicBezTo>
                  <a:pt x="4690" y="20700"/>
                  <a:pt x="4831" y="20804"/>
                  <a:pt x="4772" y="20965"/>
                </a:cubicBezTo>
                <a:cubicBezTo>
                  <a:pt x="4739" y="21056"/>
                  <a:pt x="4803" y="21083"/>
                  <a:pt x="5044" y="21083"/>
                </a:cubicBezTo>
                <a:cubicBezTo>
                  <a:pt x="5217" y="21083"/>
                  <a:pt x="5472" y="21108"/>
                  <a:pt x="5610" y="21137"/>
                </a:cubicBezTo>
                <a:cubicBezTo>
                  <a:pt x="5800" y="21178"/>
                  <a:pt x="5856" y="21161"/>
                  <a:pt x="5838" y="21073"/>
                </a:cubicBezTo>
                <a:cubicBezTo>
                  <a:pt x="5819" y="20980"/>
                  <a:pt x="5960" y="20962"/>
                  <a:pt x="6568" y="20983"/>
                </a:cubicBezTo>
                <a:cubicBezTo>
                  <a:pt x="6982" y="20996"/>
                  <a:pt x="7436" y="21041"/>
                  <a:pt x="7577" y="21081"/>
                </a:cubicBezTo>
                <a:cubicBezTo>
                  <a:pt x="7729" y="21124"/>
                  <a:pt x="7853" y="21122"/>
                  <a:pt x="7880" y="21076"/>
                </a:cubicBezTo>
                <a:cubicBezTo>
                  <a:pt x="7973" y="20917"/>
                  <a:pt x="8484" y="20998"/>
                  <a:pt x="8722" y="21210"/>
                </a:cubicBezTo>
                <a:cubicBezTo>
                  <a:pt x="8932" y="21396"/>
                  <a:pt x="9029" y="21419"/>
                  <a:pt x="9616" y="21419"/>
                </a:cubicBezTo>
                <a:cubicBezTo>
                  <a:pt x="10129" y="21419"/>
                  <a:pt x="10286" y="21390"/>
                  <a:pt x="10321" y="21292"/>
                </a:cubicBezTo>
                <a:cubicBezTo>
                  <a:pt x="10346" y="21223"/>
                  <a:pt x="10439" y="21167"/>
                  <a:pt x="10527" y="21167"/>
                </a:cubicBezTo>
                <a:cubicBezTo>
                  <a:pt x="10615" y="21167"/>
                  <a:pt x="10875" y="21093"/>
                  <a:pt x="11104" y="21001"/>
                </a:cubicBezTo>
                <a:cubicBezTo>
                  <a:pt x="11660" y="20778"/>
                  <a:pt x="11708" y="20786"/>
                  <a:pt x="11841" y="21121"/>
                </a:cubicBezTo>
                <a:cubicBezTo>
                  <a:pt x="11940" y="21370"/>
                  <a:pt x="12001" y="21415"/>
                  <a:pt x="12306" y="21463"/>
                </a:cubicBezTo>
                <a:cubicBezTo>
                  <a:pt x="12620" y="21513"/>
                  <a:pt x="13135" y="21489"/>
                  <a:pt x="13582" y="21406"/>
                </a:cubicBezTo>
                <a:cubicBezTo>
                  <a:pt x="13677" y="21388"/>
                  <a:pt x="13732" y="21418"/>
                  <a:pt x="13721" y="21481"/>
                </a:cubicBezTo>
                <a:cubicBezTo>
                  <a:pt x="13709" y="21542"/>
                  <a:pt x="13781" y="21585"/>
                  <a:pt x="13892" y="21585"/>
                </a:cubicBezTo>
                <a:cubicBezTo>
                  <a:pt x="14166" y="21585"/>
                  <a:pt x="14910" y="21404"/>
                  <a:pt x="15029" y="21309"/>
                </a:cubicBezTo>
                <a:cubicBezTo>
                  <a:pt x="15085" y="21264"/>
                  <a:pt x="15442" y="21216"/>
                  <a:pt x="15822" y="21203"/>
                </a:cubicBezTo>
                <a:cubicBezTo>
                  <a:pt x="16411" y="21183"/>
                  <a:pt x="17386" y="21107"/>
                  <a:pt x="17569" y="21068"/>
                </a:cubicBezTo>
                <a:cubicBezTo>
                  <a:pt x="17599" y="21062"/>
                  <a:pt x="17683" y="21085"/>
                  <a:pt x="17756" y="21119"/>
                </a:cubicBezTo>
                <a:cubicBezTo>
                  <a:pt x="17834" y="21155"/>
                  <a:pt x="18032" y="21114"/>
                  <a:pt x="18232" y="21020"/>
                </a:cubicBezTo>
                <a:cubicBezTo>
                  <a:pt x="18457" y="20916"/>
                  <a:pt x="18697" y="20873"/>
                  <a:pt x="18931" y="20894"/>
                </a:cubicBezTo>
                <a:cubicBezTo>
                  <a:pt x="19494" y="20944"/>
                  <a:pt x="19584" y="20933"/>
                  <a:pt x="19708" y="20802"/>
                </a:cubicBezTo>
                <a:cubicBezTo>
                  <a:pt x="19811" y="20693"/>
                  <a:pt x="19783" y="20680"/>
                  <a:pt x="19477" y="20693"/>
                </a:cubicBezTo>
                <a:cubicBezTo>
                  <a:pt x="19286" y="20701"/>
                  <a:pt x="19112" y="20670"/>
                  <a:pt x="19090" y="20624"/>
                </a:cubicBezTo>
                <a:cubicBezTo>
                  <a:pt x="19069" y="20578"/>
                  <a:pt x="19214" y="20446"/>
                  <a:pt x="19415" y="20331"/>
                </a:cubicBezTo>
                <a:cubicBezTo>
                  <a:pt x="19615" y="20216"/>
                  <a:pt x="19866" y="20012"/>
                  <a:pt x="19975" y="19878"/>
                </a:cubicBezTo>
                <a:cubicBezTo>
                  <a:pt x="20195" y="19606"/>
                  <a:pt x="20398" y="19645"/>
                  <a:pt x="20308" y="19941"/>
                </a:cubicBezTo>
                <a:cubicBezTo>
                  <a:pt x="20259" y="20104"/>
                  <a:pt x="20267" y="20110"/>
                  <a:pt x="20391" y="20002"/>
                </a:cubicBezTo>
                <a:cubicBezTo>
                  <a:pt x="20466" y="19936"/>
                  <a:pt x="20595" y="19876"/>
                  <a:pt x="20677" y="19870"/>
                </a:cubicBezTo>
                <a:cubicBezTo>
                  <a:pt x="20861" y="19856"/>
                  <a:pt x="21146" y="19498"/>
                  <a:pt x="21092" y="19348"/>
                </a:cubicBezTo>
                <a:cubicBezTo>
                  <a:pt x="21062" y="19268"/>
                  <a:pt x="21018" y="19285"/>
                  <a:pt x="20932" y="19414"/>
                </a:cubicBezTo>
                <a:cubicBezTo>
                  <a:pt x="20780" y="19643"/>
                  <a:pt x="20618" y="19510"/>
                  <a:pt x="20745" y="19259"/>
                </a:cubicBezTo>
                <a:cubicBezTo>
                  <a:pt x="20878" y="18998"/>
                  <a:pt x="20854" y="18934"/>
                  <a:pt x="20575" y="18830"/>
                </a:cubicBezTo>
                <a:lnTo>
                  <a:pt x="20318" y="18733"/>
                </a:lnTo>
                <a:lnTo>
                  <a:pt x="20500" y="18575"/>
                </a:lnTo>
                <a:cubicBezTo>
                  <a:pt x="20639" y="18455"/>
                  <a:pt x="20666" y="18379"/>
                  <a:pt x="20611" y="18265"/>
                </a:cubicBezTo>
                <a:cubicBezTo>
                  <a:pt x="20571" y="18183"/>
                  <a:pt x="20517" y="17998"/>
                  <a:pt x="20491" y="17854"/>
                </a:cubicBezTo>
                <a:cubicBezTo>
                  <a:pt x="20428" y="17504"/>
                  <a:pt x="20610" y="17337"/>
                  <a:pt x="21085" y="17311"/>
                </a:cubicBezTo>
                <a:cubicBezTo>
                  <a:pt x="21367" y="17295"/>
                  <a:pt x="21476" y="17250"/>
                  <a:pt x="21541" y="17118"/>
                </a:cubicBezTo>
                <a:cubicBezTo>
                  <a:pt x="21566" y="17067"/>
                  <a:pt x="21580" y="17001"/>
                  <a:pt x="21583" y="16931"/>
                </a:cubicBezTo>
                <a:cubicBezTo>
                  <a:pt x="21592" y="16719"/>
                  <a:pt x="21508" y="16462"/>
                  <a:pt x="21383" y="16397"/>
                </a:cubicBezTo>
                <a:cubicBezTo>
                  <a:pt x="20955" y="16176"/>
                  <a:pt x="20828" y="16135"/>
                  <a:pt x="20709" y="16183"/>
                </a:cubicBezTo>
                <a:cubicBezTo>
                  <a:pt x="20636" y="16213"/>
                  <a:pt x="20529" y="16197"/>
                  <a:pt x="20472" y="16147"/>
                </a:cubicBezTo>
                <a:cubicBezTo>
                  <a:pt x="20411" y="16094"/>
                  <a:pt x="19738" y="16040"/>
                  <a:pt x="18798" y="16014"/>
                </a:cubicBezTo>
                <a:cubicBezTo>
                  <a:pt x="17934" y="15990"/>
                  <a:pt x="17182" y="15955"/>
                  <a:pt x="17126" y="15937"/>
                </a:cubicBezTo>
                <a:cubicBezTo>
                  <a:pt x="17052" y="15912"/>
                  <a:pt x="17080" y="15788"/>
                  <a:pt x="17231" y="15474"/>
                </a:cubicBezTo>
                <a:cubicBezTo>
                  <a:pt x="17627" y="14649"/>
                  <a:pt x="17780" y="13263"/>
                  <a:pt x="17550" y="12576"/>
                </a:cubicBezTo>
                <a:cubicBezTo>
                  <a:pt x="17454" y="12288"/>
                  <a:pt x="17454" y="12215"/>
                  <a:pt x="17549" y="12072"/>
                </a:cubicBezTo>
                <a:cubicBezTo>
                  <a:pt x="17610" y="11981"/>
                  <a:pt x="17744" y="11884"/>
                  <a:pt x="17848" y="11857"/>
                </a:cubicBezTo>
                <a:cubicBezTo>
                  <a:pt x="17956" y="11828"/>
                  <a:pt x="18079" y="11702"/>
                  <a:pt x="18132" y="11565"/>
                </a:cubicBezTo>
                <a:cubicBezTo>
                  <a:pt x="18212" y="11361"/>
                  <a:pt x="18202" y="11276"/>
                  <a:pt x="18060" y="10989"/>
                </a:cubicBezTo>
                <a:cubicBezTo>
                  <a:pt x="17969" y="10804"/>
                  <a:pt x="17883" y="10507"/>
                  <a:pt x="17869" y="10329"/>
                </a:cubicBezTo>
                <a:cubicBezTo>
                  <a:pt x="17848" y="10077"/>
                  <a:pt x="17795" y="9982"/>
                  <a:pt x="17631" y="9896"/>
                </a:cubicBezTo>
                <a:cubicBezTo>
                  <a:pt x="17369" y="9759"/>
                  <a:pt x="17433" y="9631"/>
                  <a:pt x="17766" y="9627"/>
                </a:cubicBezTo>
                <a:lnTo>
                  <a:pt x="18020" y="9623"/>
                </a:lnTo>
                <a:lnTo>
                  <a:pt x="17781" y="9483"/>
                </a:lnTo>
                <a:cubicBezTo>
                  <a:pt x="17650" y="9406"/>
                  <a:pt x="17366" y="9342"/>
                  <a:pt x="17148" y="9340"/>
                </a:cubicBezTo>
                <a:cubicBezTo>
                  <a:pt x="16768" y="9337"/>
                  <a:pt x="16751" y="9327"/>
                  <a:pt x="16747" y="9102"/>
                </a:cubicBezTo>
                <a:cubicBezTo>
                  <a:pt x="16745" y="8972"/>
                  <a:pt x="16771" y="8848"/>
                  <a:pt x="16806" y="8825"/>
                </a:cubicBezTo>
                <a:cubicBezTo>
                  <a:pt x="16841" y="8802"/>
                  <a:pt x="16870" y="8748"/>
                  <a:pt x="16870" y="8705"/>
                </a:cubicBezTo>
                <a:cubicBezTo>
                  <a:pt x="16870" y="8553"/>
                  <a:pt x="16260" y="8628"/>
                  <a:pt x="15892" y="8825"/>
                </a:cubicBezTo>
                <a:cubicBezTo>
                  <a:pt x="15487" y="9041"/>
                  <a:pt x="15401" y="9007"/>
                  <a:pt x="15521" y="8675"/>
                </a:cubicBezTo>
                <a:cubicBezTo>
                  <a:pt x="15564" y="8556"/>
                  <a:pt x="15569" y="8460"/>
                  <a:pt x="15533" y="8460"/>
                </a:cubicBezTo>
                <a:cubicBezTo>
                  <a:pt x="15457" y="8460"/>
                  <a:pt x="15285" y="8834"/>
                  <a:pt x="15285" y="9001"/>
                </a:cubicBezTo>
                <a:cubicBezTo>
                  <a:pt x="15285" y="9186"/>
                  <a:pt x="15128" y="9246"/>
                  <a:pt x="14508" y="9301"/>
                </a:cubicBezTo>
                <a:cubicBezTo>
                  <a:pt x="13942" y="9351"/>
                  <a:pt x="13739" y="9452"/>
                  <a:pt x="13686" y="9709"/>
                </a:cubicBezTo>
                <a:cubicBezTo>
                  <a:pt x="13671" y="9783"/>
                  <a:pt x="13723" y="9833"/>
                  <a:pt x="13819" y="9836"/>
                </a:cubicBezTo>
                <a:cubicBezTo>
                  <a:pt x="13906" y="9838"/>
                  <a:pt x="13977" y="9877"/>
                  <a:pt x="13978" y="9923"/>
                </a:cubicBezTo>
                <a:cubicBezTo>
                  <a:pt x="13979" y="9969"/>
                  <a:pt x="14008" y="10052"/>
                  <a:pt x="14042" y="10109"/>
                </a:cubicBezTo>
                <a:cubicBezTo>
                  <a:pt x="14076" y="10165"/>
                  <a:pt x="14068" y="10284"/>
                  <a:pt x="14023" y="10372"/>
                </a:cubicBezTo>
                <a:cubicBezTo>
                  <a:pt x="13978" y="10460"/>
                  <a:pt x="13926" y="10762"/>
                  <a:pt x="13908" y="11044"/>
                </a:cubicBezTo>
                <a:cubicBezTo>
                  <a:pt x="13889" y="11325"/>
                  <a:pt x="13832" y="11611"/>
                  <a:pt x="13780" y="11677"/>
                </a:cubicBezTo>
                <a:cubicBezTo>
                  <a:pt x="13633" y="11864"/>
                  <a:pt x="13754" y="12289"/>
                  <a:pt x="13962" y="12321"/>
                </a:cubicBezTo>
                <a:cubicBezTo>
                  <a:pt x="14155" y="12350"/>
                  <a:pt x="14157" y="12395"/>
                  <a:pt x="13984" y="13043"/>
                </a:cubicBezTo>
                <a:cubicBezTo>
                  <a:pt x="13825" y="13641"/>
                  <a:pt x="13827" y="15340"/>
                  <a:pt x="13987" y="15668"/>
                </a:cubicBezTo>
                <a:cubicBezTo>
                  <a:pt x="14079" y="15856"/>
                  <a:pt x="14081" y="15910"/>
                  <a:pt x="14000" y="15937"/>
                </a:cubicBezTo>
                <a:cubicBezTo>
                  <a:pt x="13781" y="16008"/>
                  <a:pt x="10931" y="16061"/>
                  <a:pt x="10892" y="15994"/>
                </a:cubicBezTo>
                <a:cubicBezTo>
                  <a:pt x="10869" y="15955"/>
                  <a:pt x="10925" y="15852"/>
                  <a:pt x="11015" y="15765"/>
                </a:cubicBezTo>
                <a:cubicBezTo>
                  <a:pt x="11348" y="15448"/>
                  <a:pt x="11409" y="15204"/>
                  <a:pt x="11334" y="14495"/>
                </a:cubicBezTo>
                <a:cubicBezTo>
                  <a:pt x="11256" y="13758"/>
                  <a:pt x="11245" y="13730"/>
                  <a:pt x="10543" y="12632"/>
                </a:cubicBezTo>
                <a:cubicBezTo>
                  <a:pt x="10266" y="12199"/>
                  <a:pt x="9953" y="11669"/>
                  <a:pt x="9849" y="11452"/>
                </a:cubicBezTo>
                <a:cubicBezTo>
                  <a:pt x="9744" y="11235"/>
                  <a:pt x="9588" y="11018"/>
                  <a:pt x="9502" y="10970"/>
                </a:cubicBezTo>
                <a:cubicBezTo>
                  <a:pt x="9387" y="10905"/>
                  <a:pt x="9349" y="10801"/>
                  <a:pt x="9357" y="10579"/>
                </a:cubicBezTo>
                <a:cubicBezTo>
                  <a:pt x="9364" y="10377"/>
                  <a:pt x="9324" y="10253"/>
                  <a:pt x="9236" y="10201"/>
                </a:cubicBezTo>
                <a:cubicBezTo>
                  <a:pt x="9159" y="10156"/>
                  <a:pt x="9104" y="10020"/>
                  <a:pt x="9104" y="9877"/>
                </a:cubicBezTo>
                <a:cubicBezTo>
                  <a:pt x="9104" y="9712"/>
                  <a:pt x="9010" y="9522"/>
                  <a:pt x="8822" y="9302"/>
                </a:cubicBezTo>
                <a:cubicBezTo>
                  <a:pt x="8567" y="9004"/>
                  <a:pt x="8554" y="8966"/>
                  <a:pt x="8682" y="8891"/>
                </a:cubicBezTo>
                <a:cubicBezTo>
                  <a:pt x="8816" y="8812"/>
                  <a:pt x="8816" y="8799"/>
                  <a:pt x="8675" y="8634"/>
                </a:cubicBezTo>
                <a:cubicBezTo>
                  <a:pt x="8594" y="8539"/>
                  <a:pt x="8399" y="8439"/>
                  <a:pt x="8242" y="8409"/>
                </a:cubicBezTo>
                <a:cubicBezTo>
                  <a:pt x="7868" y="8338"/>
                  <a:pt x="7812" y="8297"/>
                  <a:pt x="7908" y="8175"/>
                </a:cubicBezTo>
                <a:cubicBezTo>
                  <a:pt x="7968" y="8099"/>
                  <a:pt x="7915" y="8071"/>
                  <a:pt x="7696" y="8065"/>
                </a:cubicBezTo>
                <a:close/>
                <a:moveTo>
                  <a:pt x="18897" y="8423"/>
                </a:moveTo>
                <a:cubicBezTo>
                  <a:pt x="18914" y="8397"/>
                  <a:pt x="18890" y="8407"/>
                  <a:pt x="18844" y="8448"/>
                </a:cubicBezTo>
                <a:cubicBezTo>
                  <a:pt x="18785" y="8500"/>
                  <a:pt x="18810" y="8628"/>
                  <a:pt x="18925" y="8865"/>
                </a:cubicBezTo>
                <a:cubicBezTo>
                  <a:pt x="19043" y="9109"/>
                  <a:pt x="19089" y="9363"/>
                  <a:pt x="19089" y="9765"/>
                </a:cubicBezTo>
                <a:cubicBezTo>
                  <a:pt x="19089" y="10238"/>
                  <a:pt x="19057" y="10371"/>
                  <a:pt x="18879" y="10626"/>
                </a:cubicBezTo>
                <a:lnTo>
                  <a:pt x="18670" y="10925"/>
                </a:lnTo>
                <a:lnTo>
                  <a:pt x="18929" y="10663"/>
                </a:lnTo>
                <a:cubicBezTo>
                  <a:pt x="19072" y="10519"/>
                  <a:pt x="19201" y="10311"/>
                  <a:pt x="19216" y="10203"/>
                </a:cubicBezTo>
                <a:cubicBezTo>
                  <a:pt x="19232" y="10094"/>
                  <a:pt x="19267" y="9905"/>
                  <a:pt x="19294" y="9780"/>
                </a:cubicBezTo>
                <a:cubicBezTo>
                  <a:pt x="19329" y="9620"/>
                  <a:pt x="19272" y="9392"/>
                  <a:pt x="19104" y="9013"/>
                </a:cubicBezTo>
                <a:cubicBezTo>
                  <a:pt x="18972" y="8716"/>
                  <a:pt x="18879" y="8450"/>
                  <a:pt x="18897" y="8423"/>
                </a:cubicBezTo>
                <a:close/>
                <a:moveTo>
                  <a:pt x="14745" y="8883"/>
                </a:moveTo>
                <a:cubicBezTo>
                  <a:pt x="14636" y="8887"/>
                  <a:pt x="14641" y="8901"/>
                  <a:pt x="14770" y="8960"/>
                </a:cubicBezTo>
                <a:cubicBezTo>
                  <a:pt x="14982" y="9056"/>
                  <a:pt x="14984" y="9056"/>
                  <a:pt x="14928" y="8960"/>
                </a:cubicBezTo>
                <a:cubicBezTo>
                  <a:pt x="14901" y="8914"/>
                  <a:pt x="14819" y="8879"/>
                  <a:pt x="14745" y="8883"/>
                </a:cubicBezTo>
                <a:close/>
                <a:moveTo>
                  <a:pt x="13541" y="10423"/>
                </a:moveTo>
                <a:cubicBezTo>
                  <a:pt x="13498" y="10452"/>
                  <a:pt x="13463" y="10512"/>
                  <a:pt x="13463" y="10555"/>
                </a:cubicBezTo>
                <a:cubicBezTo>
                  <a:pt x="13463" y="10598"/>
                  <a:pt x="13498" y="10632"/>
                  <a:pt x="13541" y="10632"/>
                </a:cubicBezTo>
                <a:cubicBezTo>
                  <a:pt x="13585" y="10632"/>
                  <a:pt x="13621" y="10574"/>
                  <a:pt x="13621" y="10502"/>
                </a:cubicBezTo>
                <a:cubicBezTo>
                  <a:pt x="13621" y="10430"/>
                  <a:pt x="13585" y="10395"/>
                  <a:pt x="13541" y="10423"/>
                </a:cubicBezTo>
                <a:close/>
                <a:moveTo>
                  <a:pt x="13326" y="12085"/>
                </a:moveTo>
                <a:cubicBezTo>
                  <a:pt x="13318" y="12094"/>
                  <a:pt x="13312" y="12124"/>
                  <a:pt x="13310" y="12173"/>
                </a:cubicBezTo>
                <a:cubicBezTo>
                  <a:pt x="13307" y="12261"/>
                  <a:pt x="13326" y="12311"/>
                  <a:pt x="13352" y="12283"/>
                </a:cubicBezTo>
                <a:cubicBezTo>
                  <a:pt x="13379" y="12255"/>
                  <a:pt x="13382" y="12182"/>
                  <a:pt x="13359" y="12122"/>
                </a:cubicBezTo>
                <a:cubicBezTo>
                  <a:pt x="13346" y="12088"/>
                  <a:pt x="13334" y="12077"/>
                  <a:pt x="13326" y="12085"/>
                </a:cubicBezTo>
                <a:close/>
                <a:moveTo>
                  <a:pt x="13" y="17187"/>
                </a:moveTo>
                <a:cubicBezTo>
                  <a:pt x="-8" y="17209"/>
                  <a:pt x="-2" y="17267"/>
                  <a:pt x="27" y="17316"/>
                </a:cubicBezTo>
                <a:cubicBezTo>
                  <a:pt x="105" y="17449"/>
                  <a:pt x="151" y="17424"/>
                  <a:pt x="97" y="17276"/>
                </a:cubicBezTo>
                <a:cubicBezTo>
                  <a:pt x="71" y="17205"/>
                  <a:pt x="34" y="17165"/>
                  <a:pt x="13" y="17187"/>
                </a:cubicBezTo>
                <a:close/>
                <a:moveTo>
                  <a:pt x="448" y="18743"/>
                </a:moveTo>
                <a:cubicBezTo>
                  <a:pt x="400" y="18743"/>
                  <a:pt x="383" y="18766"/>
                  <a:pt x="411" y="18795"/>
                </a:cubicBezTo>
                <a:cubicBezTo>
                  <a:pt x="438" y="18824"/>
                  <a:pt x="422" y="18928"/>
                  <a:pt x="373" y="19026"/>
                </a:cubicBezTo>
                <a:cubicBezTo>
                  <a:pt x="286" y="19201"/>
                  <a:pt x="287" y="19201"/>
                  <a:pt x="453" y="19046"/>
                </a:cubicBezTo>
                <a:cubicBezTo>
                  <a:pt x="619" y="18889"/>
                  <a:pt x="617" y="18743"/>
                  <a:pt x="448" y="18743"/>
                </a:cubicBezTo>
                <a:close/>
              </a:path>
            </a:pathLst>
          </a:custGeom>
          <a:ln w="12700">
            <a:miter lim="400000"/>
          </a:ln>
        </p:spPr>
      </p:pic>
      <p:pic>
        <p:nvPicPr>
          <p:cNvPr id="155" name="Afbeelding" descr="Afbeelding"/>
          <p:cNvPicPr>
            <a:picLocks noChangeAspect="1"/>
          </p:cNvPicPr>
          <p:nvPr/>
        </p:nvPicPr>
        <p:blipFill>
          <a:blip r:embed="rId4">
            <a:extLst/>
          </a:blip>
          <a:stretch>
            <a:fillRect/>
          </a:stretch>
        </p:blipFill>
        <p:spPr>
          <a:xfrm>
            <a:off x="9446555" y="2335680"/>
            <a:ext cx="5490890" cy="5148351"/>
          </a:xfrm>
          <a:prstGeom prst="rect">
            <a:avLst/>
          </a:prstGeom>
          <a:ln w="12700">
            <a:miter lim="400000"/>
          </a:ln>
        </p:spPr>
      </p:pic>
      <p:sp>
        <p:nvSpPr>
          <p:cNvPr id="156" name="illustraties ‘copyright by Ilah'."/>
          <p:cNvSpPr/>
          <p:nvPr/>
        </p:nvSpPr>
        <p:spPr>
          <a:xfrm>
            <a:off x="9248479" y="10249621"/>
            <a:ext cx="5887042" cy="1712070"/>
          </a:xfrm>
          <a:prstGeom prst="rect">
            <a:avLst/>
          </a:prstGeom>
          <a:gradFill>
            <a:gsLst>
              <a:gs pos="0">
                <a:srgbClr val="4A4B65"/>
              </a:gs>
              <a:gs pos="100000">
                <a:srgbClr val="0D0C2C"/>
              </a:gs>
            </a:gsLst>
            <a:lin ang="5400000"/>
          </a:gradFill>
          <a:ln w="25400">
            <a:solidFill>
              <a:schemeClr val="accent6">
                <a:hueOff val="7068528"/>
                <a:satOff val="-63217"/>
                <a:lumOff val="21330"/>
              </a:schemeClr>
            </a:solidFill>
            <a:miter lim="400000"/>
          </a:ln>
          <a:extLst>
            <a:ext uri="{C572A759-6A51-4108-AA02-DFA0A04FC94B}">
              <ma14:wrappingTextBoxFlag xmlns:ma14="http://schemas.microsoft.com/office/mac/drawingml/2011/main" val="1"/>
            </a:ext>
          </a:extLst>
        </p:spPr>
        <p:txBody>
          <a:bodyPr lIns="50800" tIns="50800" rIns="50800" bIns="50800" anchor="ctr"/>
          <a:lstStyle/>
          <a:p>
            <a:pPr>
              <a:lnSpc>
                <a:spcPct val="140000"/>
              </a:lnSpc>
              <a:spcBef>
                <a:spcPts val="5300"/>
              </a:spcBef>
              <a:defRPr sz="2900"/>
            </a:pPr>
            <a:r>
              <a:t> illustraties</a:t>
            </a:r>
            <a:br/>
            <a:r>
              <a:rPr u="sng">
                <a:hlinkClick r:id="rId5" invalidUrl="" action="" tgtFrame="" tooltip="" history="1" highlightClick="0" endSnd="0"/>
              </a:rPr>
              <a:t>‘copyright by Ilah'.</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56"/>
                                        </p:tgtEl>
                                        <p:attrNameLst>
                                          <p:attrName>style.visibility</p:attrName>
                                        </p:attrNameLst>
                                      </p:cBhvr>
                                      <p:to>
                                        <p:strVal val="visible"/>
                                      </p:to>
                                    </p:set>
                                    <p:animEffect filter="box(out)" transition="in">
                                      <p:cBhvr>
                                        <p:cTn id="7"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C1_09L.jpeg" descr="C1_09L.jpeg"/>
          <p:cNvPicPr>
            <a:picLocks noChangeAspect="1"/>
          </p:cNvPicPr>
          <p:nvPr/>
        </p:nvPicPr>
        <p:blipFill>
          <a:blip r:embed="rId2">
            <a:extLst/>
          </a:blip>
          <a:srcRect l="7523" t="3813" r="8758" b="3657"/>
          <a:stretch>
            <a:fillRect/>
          </a:stretch>
        </p:blipFill>
        <p:spPr>
          <a:xfrm>
            <a:off x="15647068" y="6363444"/>
            <a:ext cx="5521326" cy="6417954"/>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1283" y="0"/>
                </a:moveTo>
                <a:cubicBezTo>
                  <a:pt x="11225" y="-1"/>
                  <a:pt x="11162" y="2"/>
                  <a:pt x="11100" y="4"/>
                </a:cubicBezTo>
                <a:cubicBezTo>
                  <a:pt x="11057" y="5"/>
                  <a:pt x="11017" y="6"/>
                  <a:pt x="10972" y="8"/>
                </a:cubicBezTo>
                <a:cubicBezTo>
                  <a:pt x="10702" y="23"/>
                  <a:pt x="10435" y="61"/>
                  <a:pt x="10316" y="111"/>
                </a:cubicBezTo>
                <a:lnTo>
                  <a:pt x="10274" y="129"/>
                </a:lnTo>
                <a:cubicBezTo>
                  <a:pt x="10269" y="131"/>
                  <a:pt x="10267" y="132"/>
                  <a:pt x="10263" y="133"/>
                </a:cubicBezTo>
                <a:cubicBezTo>
                  <a:pt x="10246" y="151"/>
                  <a:pt x="10218" y="174"/>
                  <a:pt x="10173" y="199"/>
                </a:cubicBezTo>
                <a:cubicBezTo>
                  <a:pt x="10055" y="263"/>
                  <a:pt x="10034" y="266"/>
                  <a:pt x="9853" y="250"/>
                </a:cubicBezTo>
                <a:cubicBezTo>
                  <a:pt x="9818" y="246"/>
                  <a:pt x="9780" y="246"/>
                  <a:pt x="9741" y="246"/>
                </a:cubicBezTo>
                <a:cubicBezTo>
                  <a:pt x="9738" y="248"/>
                  <a:pt x="9738" y="249"/>
                  <a:pt x="9733" y="251"/>
                </a:cubicBezTo>
                <a:cubicBezTo>
                  <a:pt x="9670" y="280"/>
                  <a:pt x="9413" y="298"/>
                  <a:pt x="9313" y="287"/>
                </a:cubicBezTo>
                <a:cubicBezTo>
                  <a:pt x="9127" y="322"/>
                  <a:pt x="8956" y="375"/>
                  <a:pt x="8864" y="435"/>
                </a:cubicBezTo>
                <a:cubicBezTo>
                  <a:pt x="8625" y="592"/>
                  <a:pt x="8490" y="740"/>
                  <a:pt x="8401" y="941"/>
                </a:cubicBezTo>
                <a:cubicBezTo>
                  <a:pt x="8353" y="1050"/>
                  <a:pt x="8282" y="1195"/>
                  <a:pt x="8241" y="1262"/>
                </a:cubicBezTo>
                <a:cubicBezTo>
                  <a:pt x="8203" y="1325"/>
                  <a:pt x="8180" y="1357"/>
                  <a:pt x="8162" y="1378"/>
                </a:cubicBezTo>
                <a:cubicBezTo>
                  <a:pt x="8102" y="1530"/>
                  <a:pt x="8043" y="1691"/>
                  <a:pt x="8015" y="1799"/>
                </a:cubicBezTo>
                <a:cubicBezTo>
                  <a:pt x="7958" y="2011"/>
                  <a:pt x="7945" y="2277"/>
                  <a:pt x="7988" y="2333"/>
                </a:cubicBezTo>
                <a:cubicBezTo>
                  <a:pt x="8007" y="2358"/>
                  <a:pt x="8039" y="2431"/>
                  <a:pt x="8061" y="2496"/>
                </a:cubicBezTo>
                <a:cubicBezTo>
                  <a:pt x="8121" y="2673"/>
                  <a:pt x="8177" y="2766"/>
                  <a:pt x="8252" y="2814"/>
                </a:cubicBezTo>
                <a:cubicBezTo>
                  <a:pt x="8327" y="2862"/>
                  <a:pt x="8364" y="2951"/>
                  <a:pt x="8324" y="2985"/>
                </a:cubicBezTo>
                <a:cubicBezTo>
                  <a:pt x="8305" y="3001"/>
                  <a:pt x="8284" y="2991"/>
                  <a:pt x="8241" y="2948"/>
                </a:cubicBezTo>
                <a:cubicBezTo>
                  <a:pt x="8210" y="2915"/>
                  <a:pt x="8144" y="2850"/>
                  <a:pt x="8095" y="2803"/>
                </a:cubicBezTo>
                <a:cubicBezTo>
                  <a:pt x="8084" y="2793"/>
                  <a:pt x="8078" y="2783"/>
                  <a:pt x="8069" y="2773"/>
                </a:cubicBezTo>
                <a:cubicBezTo>
                  <a:pt x="8054" y="2767"/>
                  <a:pt x="7995" y="2723"/>
                  <a:pt x="7925" y="2662"/>
                </a:cubicBezTo>
                <a:cubicBezTo>
                  <a:pt x="7898" y="2639"/>
                  <a:pt x="7856" y="2607"/>
                  <a:pt x="7811" y="2575"/>
                </a:cubicBezTo>
                <a:cubicBezTo>
                  <a:pt x="7806" y="2571"/>
                  <a:pt x="7804" y="2571"/>
                  <a:pt x="7799" y="2567"/>
                </a:cubicBezTo>
                <a:cubicBezTo>
                  <a:pt x="7594" y="2415"/>
                  <a:pt x="7338" y="2263"/>
                  <a:pt x="7317" y="2281"/>
                </a:cubicBezTo>
                <a:cubicBezTo>
                  <a:pt x="7310" y="2287"/>
                  <a:pt x="7314" y="2303"/>
                  <a:pt x="7324" y="2322"/>
                </a:cubicBezTo>
                <a:cubicBezTo>
                  <a:pt x="7357" y="2367"/>
                  <a:pt x="7391" y="2406"/>
                  <a:pt x="7425" y="2447"/>
                </a:cubicBezTo>
                <a:cubicBezTo>
                  <a:pt x="7443" y="2468"/>
                  <a:pt x="7454" y="2484"/>
                  <a:pt x="7477" y="2508"/>
                </a:cubicBezTo>
                <a:cubicBezTo>
                  <a:pt x="7483" y="2514"/>
                  <a:pt x="7488" y="2519"/>
                  <a:pt x="7494" y="2525"/>
                </a:cubicBezTo>
                <a:cubicBezTo>
                  <a:pt x="7624" y="2657"/>
                  <a:pt x="7815" y="2832"/>
                  <a:pt x="8052" y="3030"/>
                </a:cubicBezTo>
                <a:cubicBezTo>
                  <a:pt x="8254" y="3199"/>
                  <a:pt x="8375" y="3304"/>
                  <a:pt x="8456" y="3382"/>
                </a:cubicBezTo>
                <a:cubicBezTo>
                  <a:pt x="8462" y="3387"/>
                  <a:pt x="8469" y="3395"/>
                  <a:pt x="8474" y="3400"/>
                </a:cubicBezTo>
                <a:cubicBezTo>
                  <a:pt x="8480" y="3406"/>
                  <a:pt x="8486" y="3411"/>
                  <a:pt x="8491" y="3416"/>
                </a:cubicBezTo>
                <a:cubicBezTo>
                  <a:pt x="8509" y="3433"/>
                  <a:pt x="8519" y="3445"/>
                  <a:pt x="8532" y="3459"/>
                </a:cubicBezTo>
                <a:cubicBezTo>
                  <a:pt x="8532" y="3459"/>
                  <a:pt x="8533" y="3457"/>
                  <a:pt x="8533" y="3456"/>
                </a:cubicBezTo>
                <a:cubicBezTo>
                  <a:pt x="8557" y="3444"/>
                  <a:pt x="8650" y="3562"/>
                  <a:pt x="8634" y="3585"/>
                </a:cubicBezTo>
                <a:cubicBezTo>
                  <a:pt x="8627" y="3595"/>
                  <a:pt x="8630" y="3608"/>
                  <a:pt x="8643" y="3615"/>
                </a:cubicBezTo>
                <a:cubicBezTo>
                  <a:pt x="8656" y="3622"/>
                  <a:pt x="8662" y="3634"/>
                  <a:pt x="8656" y="3643"/>
                </a:cubicBezTo>
                <a:cubicBezTo>
                  <a:pt x="8649" y="3652"/>
                  <a:pt x="8661" y="3666"/>
                  <a:pt x="8682" y="3673"/>
                </a:cubicBezTo>
                <a:cubicBezTo>
                  <a:pt x="8710" y="3682"/>
                  <a:pt x="8713" y="3691"/>
                  <a:pt x="8695" y="3707"/>
                </a:cubicBezTo>
                <a:cubicBezTo>
                  <a:pt x="8676" y="3724"/>
                  <a:pt x="8677" y="3742"/>
                  <a:pt x="8699" y="3780"/>
                </a:cubicBezTo>
                <a:cubicBezTo>
                  <a:pt x="8702" y="3785"/>
                  <a:pt x="8703" y="3790"/>
                  <a:pt x="8706" y="3796"/>
                </a:cubicBezTo>
                <a:cubicBezTo>
                  <a:pt x="8710" y="3801"/>
                  <a:pt x="8712" y="3808"/>
                  <a:pt x="8716" y="3813"/>
                </a:cubicBezTo>
                <a:cubicBezTo>
                  <a:pt x="8736" y="3837"/>
                  <a:pt x="8750" y="3860"/>
                  <a:pt x="8766" y="3884"/>
                </a:cubicBezTo>
                <a:cubicBezTo>
                  <a:pt x="8799" y="3918"/>
                  <a:pt x="8827" y="3951"/>
                  <a:pt x="8827" y="3968"/>
                </a:cubicBezTo>
                <a:cubicBezTo>
                  <a:pt x="8827" y="3991"/>
                  <a:pt x="8835" y="4018"/>
                  <a:pt x="8845" y="4028"/>
                </a:cubicBezTo>
                <a:cubicBezTo>
                  <a:pt x="8856" y="4038"/>
                  <a:pt x="8879" y="4077"/>
                  <a:pt x="8896" y="4115"/>
                </a:cubicBezTo>
                <a:cubicBezTo>
                  <a:pt x="8914" y="4153"/>
                  <a:pt x="8939" y="4193"/>
                  <a:pt x="8954" y="4204"/>
                </a:cubicBezTo>
                <a:cubicBezTo>
                  <a:pt x="8971" y="4217"/>
                  <a:pt x="9005" y="4287"/>
                  <a:pt x="9036" y="4365"/>
                </a:cubicBezTo>
                <a:cubicBezTo>
                  <a:pt x="9083" y="4462"/>
                  <a:pt x="9113" y="4554"/>
                  <a:pt x="9112" y="4617"/>
                </a:cubicBezTo>
                <a:cubicBezTo>
                  <a:pt x="9112" y="4662"/>
                  <a:pt x="9149" y="4748"/>
                  <a:pt x="9196" y="4808"/>
                </a:cubicBezTo>
                <a:cubicBezTo>
                  <a:pt x="9243" y="4868"/>
                  <a:pt x="9338" y="5033"/>
                  <a:pt x="9407" y="5177"/>
                </a:cubicBezTo>
                <a:cubicBezTo>
                  <a:pt x="9556" y="5486"/>
                  <a:pt x="9661" y="5669"/>
                  <a:pt x="9789" y="5828"/>
                </a:cubicBezTo>
                <a:cubicBezTo>
                  <a:pt x="9805" y="5847"/>
                  <a:pt x="9825" y="5868"/>
                  <a:pt x="9842" y="5887"/>
                </a:cubicBezTo>
                <a:cubicBezTo>
                  <a:pt x="9873" y="5923"/>
                  <a:pt x="9903" y="5959"/>
                  <a:pt x="9938" y="5995"/>
                </a:cubicBezTo>
                <a:cubicBezTo>
                  <a:pt x="9978" y="6036"/>
                  <a:pt x="10009" y="6075"/>
                  <a:pt x="10039" y="6111"/>
                </a:cubicBezTo>
                <a:cubicBezTo>
                  <a:pt x="10041" y="6113"/>
                  <a:pt x="10044" y="6115"/>
                  <a:pt x="10045" y="6117"/>
                </a:cubicBezTo>
                <a:cubicBezTo>
                  <a:pt x="10046" y="6117"/>
                  <a:pt x="10045" y="6118"/>
                  <a:pt x="10045" y="6118"/>
                </a:cubicBezTo>
                <a:cubicBezTo>
                  <a:pt x="10093" y="6177"/>
                  <a:pt x="10127" y="6227"/>
                  <a:pt x="10123" y="6244"/>
                </a:cubicBezTo>
                <a:cubicBezTo>
                  <a:pt x="10123" y="6245"/>
                  <a:pt x="10119" y="6246"/>
                  <a:pt x="10118" y="6248"/>
                </a:cubicBezTo>
                <a:cubicBezTo>
                  <a:pt x="10118" y="6267"/>
                  <a:pt x="10111" y="6281"/>
                  <a:pt x="10087" y="6288"/>
                </a:cubicBezTo>
                <a:cubicBezTo>
                  <a:pt x="10065" y="6294"/>
                  <a:pt x="10025" y="6306"/>
                  <a:pt x="10000" y="6314"/>
                </a:cubicBezTo>
                <a:cubicBezTo>
                  <a:pt x="9997" y="6316"/>
                  <a:pt x="9982" y="6318"/>
                  <a:pt x="9977" y="6320"/>
                </a:cubicBezTo>
                <a:cubicBezTo>
                  <a:pt x="9841" y="6373"/>
                  <a:pt x="9650" y="6429"/>
                  <a:pt x="9558" y="6432"/>
                </a:cubicBezTo>
                <a:cubicBezTo>
                  <a:pt x="9543" y="6433"/>
                  <a:pt x="9514" y="6439"/>
                  <a:pt x="9490" y="6444"/>
                </a:cubicBezTo>
                <a:cubicBezTo>
                  <a:pt x="9470" y="6448"/>
                  <a:pt x="9462" y="6450"/>
                  <a:pt x="9441" y="6453"/>
                </a:cubicBezTo>
                <a:cubicBezTo>
                  <a:pt x="9437" y="6454"/>
                  <a:pt x="9432" y="6457"/>
                  <a:pt x="9427" y="6457"/>
                </a:cubicBezTo>
                <a:cubicBezTo>
                  <a:pt x="9304" y="6488"/>
                  <a:pt x="9148" y="6539"/>
                  <a:pt x="9106" y="6570"/>
                </a:cubicBezTo>
                <a:cubicBezTo>
                  <a:pt x="9079" y="6589"/>
                  <a:pt x="9020" y="6612"/>
                  <a:pt x="8969" y="6624"/>
                </a:cubicBezTo>
                <a:cubicBezTo>
                  <a:pt x="8961" y="6634"/>
                  <a:pt x="8945" y="6641"/>
                  <a:pt x="8924" y="6644"/>
                </a:cubicBezTo>
                <a:cubicBezTo>
                  <a:pt x="8792" y="6694"/>
                  <a:pt x="8423" y="6940"/>
                  <a:pt x="8190" y="7139"/>
                </a:cubicBezTo>
                <a:cubicBezTo>
                  <a:pt x="8106" y="7211"/>
                  <a:pt x="7960" y="7377"/>
                  <a:pt x="7867" y="7507"/>
                </a:cubicBezTo>
                <a:cubicBezTo>
                  <a:pt x="7855" y="7524"/>
                  <a:pt x="7840" y="7543"/>
                  <a:pt x="7827" y="7561"/>
                </a:cubicBezTo>
                <a:cubicBezTo>
                  <a:pt x="7792" y="7609"/>
                  <a:pt x="7745" y="7670"/>
                  <a:pt x="7730" y="7695"/>
                </a:cubicBezTo>
                <a:cubicBezTo>
                  <a:pt x="7700" y="7748"/>
                  <a:pt x="7647" y="7803"/>
                  <a:pt x="7612" y="7821"/>
                </a:cubicBezTo>
                <a:cubicBezTo>
                  <a:pt x="7612" y="7821"/>
                  <a:pt x="7611" y="7822"/>
                  <a:pt x="7611" y="7822"/>
                </a:cubicBezTo>
                <a:cubicBezTo>
                  <a:pt x="7601" y="7833"/>
                  <a:pt x="7585" y="7853"/>
                  <a:pt x="7577" y="7861"/>
                </a:cubicBezTo>
                <a:cubicBezTo>
                  <a:pt x="7561" y="7876"/>
                  <a:pt x="7551" y="7887"/>
                  <a:pt x="7538" y="7901"/>
                </a:cubicBezTo>
                <a:cubicBezTo>
                  <a:pt x="7428" y="8015"/>
                  <a:pt x="7401" y="8091"/>
                  <a:pt x="7446" y="8164"/>
                </a:cubicBezTo>
                <a:cubicBezTo>
                  <a:pt x="7456" y="8179"/>
                  <a:pt x="7460" y="8190"/>
                  <a:pt x="7462" y="8200"/>
                </a:cubicBezTo>
                <a:cubicBezTo>
                  <a:pt x="7462" y="8202"/>
                  <a:pt x="7462" y="8203"/>
                  <a:pt x="7462" y="8204"/>
                </a:cubicBezTo>
                <a:cubicBezTo>
                  <a:pt x="7463" y="8211"/>
                  <a:pt x="7462" y="8218"/>
                  <a:pt x="7459" y="8223"/>
                </a:cubicBezTo>
                <a:cubicBezTo>
                  <a:pt x="7458" y="8224"/>
                  <a:pt x="7458" y="8226"/>
                  <a:pt x="7457" y="8227"/>
                </a:cubicBezTo>
                <a:cubicBezTo>
                  <a:pt x="7450" y="8237"/>
                  <a:pt x="7435" y="8247"/>
                  <a:pt x="7412" y="8258"/>
                </a:cubicBezTo>
                <a:cubicBezTo>
                  <a:pt x="7373" y="8276"/>
                  <a:pt x="7341" y="8310"/>
                  <a:pt x="7341" y="8335"/>
                </a:cubicBezTo>
                <a:cubicBezTo>
                  <a:pt x="7341" y="8360"/>
                  <a:pt x="7302" y="8393"/>
                  <a:pt x="7254" y="8409"/>
                </a:cubicBezTo>
                <a:cubicBezTo>
                  <a:pt x="7206" y="8424"/>
                  <a:pt x="7157" y="8472"/>
                  <a:pt x="7145" y="8514"/>
                </a:cubicBezTo>
                <a:cubicBezTo>
                  <a:pt x="7133" y="8556"/>
                  <a:pt x="7101" y="8606"/>
                  <a:pt x="7074" y="8625"/>
                </a:cubicBezTo>
                <a:cubicBezTo>
                  <a:pt x="7070" y="8628"/>
                  <a:pt x="7068" y="8631"/>
                  <a:pt x="7064" y="8634"/>
                </a:cubicBezTo>
                <a:cubicBezTo>
                  <a:pt x="7057" y="8646"/>
                  <a:pt x="7051" y="8654"/>
                  <a:pt x="7043" y="8666"/>
                </a:cubicBezTo>
                <a:cubicBezTo>
                  <a:pt x="7041" y="8672"/>
                  <a:pt x="7038" y="8680"/>
                  <a:pt x="7041" y="8684"/>
                </a:cubicBezTo>
                <a:cubicBezTo>
                  <a:pt x="7050" y="8697"/>
                  <a:pt x="7034" y="8723"/>
                  <a:pt x="7005" y="8744"/>
                </a:cubicBezTo>
                <a:cubicBezTo>
                  <a:pt x="6992" y="8753"/>
                  <a:pt x="6982" y="8766"/>
                  <a:pt x="6973" y="8779"/>
                </a:cubicBezTo>
                <a:cubicBezTo>
                  <a:pt x="6971" y="8782"/>
                  <a:pt x="6968" y="8785"/>
                  <a:pt x="6967" y="8788"/>
                </a:cubicBezTo>
                <a:cubicBezTo>
                  <a:pt x="6960" y="8800"/>
                  <a:pt x="6953" y="8811"/>
                  <a:pt x="6953" y="8820"/>
                </a:cubicBezTo>
                <a:cubicBezTo>
                  <a:pt x="6953" y="8841"/>
                  <a:pt x="6929" y="8875"/>
                  <a:pt x="6900" y="8896"/>
                </a:cubicBezTo>
                <a:cubicBezTo>
                  <a:pt x="6871" y="8917"/>
                  <a:pt x="6847" y="8964"/>
                  <a:pt x="6847" y="9000"/>
                </a:cubicBezTo>
                <a:cubicBezTo>
                  <a:pt x="6847" y="9014"/>
                  <a:pt x="6842" y="9036"/>
                  <a:pt x="6835" y="9058"/>
                </a:cubicBezTo>
                <a:cubicBezTo>
                  <a:pt x="6842" y="9105"/>
                  <a:pt x="6838" y="9124"/>
                  <a:pt x="6811" y="9133"/>
                </a:cubicBezTo>
                <a:cubicBezTo>
                  <a:pt x="6806" y="9134"/>
                  <a:pt x="6802" y="9139"/>
                  <a:pt x="6797" y="9142"/>
                </a:cubicBezTo>
                <a:cubicBezTo>
                  <a:pt x="6785" y="9167"/>
                  <a:pt x="6770" y="9192"/>
                  <a:pt x="6754" y="9219"/>
                </a:cubicBezTo>
                <a:cubicBezTo>
                  <a:pt x="6753" y="9220"/>
                  <a:pt x="6755" y="9220"/>
                  <a:pt x="6754" y="9221"/>
                </a:cubicBezTo>
                <a:cubicBezTo>
                  <a:pt x="6753" y="9222"/>
                  <a:pt x="6752" y="9225"/>
                  <a:pt x="6751" y="9226"/>
                </a:cubicBezTo>
                <a:cubicBezTo>
                  <a:pt x="6719" y="9279"/>
                  <a:pt x="6684" y="9332"/>
                  <a:pt x="6644" y="9384"/>
                </a:cubicBezTo>
                <a:cubicBezTo>
                  <a:pt x="6643" y="9385"/>
                  <a:pt x="6637" y="9391"/>
                  <a:pt x="6636" y="9393"/>
                </a:cubicBezTo>
                <a:cubicBezTo>
                  <a:pt x="6636" y="9393"/>
                  <a:pt x="6635" y="9395"/>
                  <a:pt x="6634" y="9396"/>
                </a:cubicBezTo>
                <a:cubicBezTo>
                  <a:pt x="6598" y="9443"/>
                  <a:pt x="6513" y="9554"/>
                  <a:pt x="6434" y="9655"/>
                </a:cubicBezTo>
                <a:cubicBezTo>
                  <a:pt x="6245" y="9898"/>
                  <a:pt x="6206" y="10074"/>
                  <a:pt x="6287" y="10355"/>
                </a:cubicBezTo>
                <a:cubicBezTo>
                  <a:pt x="6291" y="10369"/>
                  <a:pt x="6285" y="10379"/>
                  <a:pt x="6271" y="10387"/>
                </a:cubicBezTo>
                <a:cubicBezTo>
                  <a:pt x="6270" y="10388"/>
                  <a:pt x="6269" y="10388"/>
                  <a:pt x="6268" y="10389"/>
                </a:cubicBezTo>
                <a:cubicBezTo>
                  <a:pt x="6266" y="10390"/>
                  <a:pt x="6266" y="10391"/>
                  <a:pt x="6263" y="10392"/>
                </a:cubicBezTo>
                <a:cubicBezTo>
                  <a:pt x="6244" y="10407"/>
                  <a:pt x="6202" y="10409"/>
                  <a:pt x="6124" y="10413"/>
                </a:cubicBezTo>
                <a:cubicBezTo>
                  <a:pt x="6025" y="10418"/>
                  <a:pt x="5882" y="10407"/>
                  <a:pt x="5717" y="10388"/>
                </a:cubicBezTo>
                <a:cubicBezTo>
                  <a:pt x="5438" y="10366"/>
                  <a:pt x="5092" y="10331"/>
                  <a:pt x="4835" y="10295"/>
                </a:cubicBezTo>
                <a:cubicBezTo>
                  <a:pt x="4728" y="10279"/>
                  <a:pt x="4555" y="10260"/>
                  <a:pt x="4448" y="10249"/>
                </a:cubicBezTo>
                <a:cubicBezTo>
                  <a:pt x="4341" y="10239"/>
                  <a:pt x="3920" y="10187"/>
                  <a:pt x="3512" y="10136"/>
                </a:cubicBezTo>
                <a:cubicBezTo>
                  <a:pt x="3104" y="10084"/>
                  <a:pt x="2715" y="10043"/>
                  <a:pt x="2647" y="10043"/>
                </a:cubicBezTo>
                <a:cubicBezTo>
                  <a:pt x="2579" y="10044"/>
                  <a:pt x="2213" y="10147"/>
                  <a:pt x="1826" y="10276"/>
                </a:cubicBezTo>
                <a:cubicBezTo>
                  <a:pt x="1673" y="10327"/>
                  <a:pt x="1527" y="10372"/>
                  <a:pt x="1390" y="10416"/>
                </a:cubicBezTo>
                <a:cubicBezTo>
                  <a:pt x="1373" y="10422"/>
                  <a:pt x="1333" y="10436"/>
                  <a:pt x="1321" y="10440"/>
                </a:cubicBezTo>
                <a:cubicBezTo>
                  <a:pt x="1314" y="10443"/>
                  <a:pt x="1295" y="10447"/>
                  <a:pt x="1287" y="10449"/>
                </a:cubicBezTo>
                <a:cubicBezTo>
                  <a:pt x="1284" y="10450"/>
                  <a:pt x="1281" y="10453"/>
                  <a:pt x="1278" y="10453"/>
                </a:cubicBezTo>
                <a:cubicBezTo>
                  <a:pt x="1118" y="10503"/>
                  <a:pt x="993" y="10540"/>
                  <a:pt x="942" y="10552"/>
                </a:cubicBezTo>
                <a:cubicBezTo>
                  <a:pt x="924" y="10557"/>
                  <a:pt x="895" y="10563"/>
                  <a:pt x="873" y="10568"/>
                </a:cubicBezTo>
                <a:cubicBezTo>
                  <a:pt x="872" y="10568"/>
                  <a:pt x="872" y="10569"/>
                  <a:pt x="871" y="10570"/>
                </a:cubicBezTo>
                <a:cubicBezTo>
                  <a:pt x="867" y="10571"/>
                  <a:pt x="863" y="10571"/>
                  <a:pt x="859" y="10572"/>
                </a:cubicBezTo>
                <a:cubicBezTo>
                  <a:pt x="761" y="10596"/>
                  <a:pt x="648" y="10623"/>
                  <a:pt x="565" y="10644"/>
                </a:cubicBezTo>
                <a:cubicBezTo>
                  <a:pt x="466" y="10670"/>
                  <a:pt x="358" y="10695"/>
                  <a:pt x="307" y="10706"/>
                </a:cubicBezTo>
                <a:cubicBezTo>
                  <a:pt x="270" y="10715"/>
                  <a:pt x="245" y="10725"/>
                  <a:pt x="233" y="10734"/>
                </a:cubicBezTo>
                <a:cubicBezTo>
                  <a:pt x="235" y="10741"/>
                  <a:pt x="248" y="10752"/>
                  <a:pt x="279" y="10771"/>
                </a:cubicBezTo>
                <a:cubicBezTo>
                  <a:pt x="308" y="10776"/>
                  <a:pt x="340" y="10783"/>
                  <a:pt x="351" y="10793"/>
                </a:cubicBezTo>
                <a:cubicBezTo>
                  <a:pt x="365" y="10805"/>
                  <a:pt x="355" y="10824"/>
                  <a:pt x="332" y="10839"/>
                </a:cubicBezTo>
                <a:cubicBezTo>
                  <a:pt x="327" y="10859"/>
                  <a:pt x="298" y="10871"/>
                  <a:pt x="248" y="10871"/>
                </a:cubicBezTo>
                <a:cubicBezTo>
                  <a:pt x="223" y="10871"/>
                  <a:pt x="201" y="10884"/>
                  <a:pt x="183" y="10901"/>
                </a:cubicBezTo>
                <a:cubicBezTo>
                  <a:pt x="178" y="10916"/>
                  <a:pt x="173" y="10933"/>
                  <a:pt x="171" y="10972"/>
                </a:cubicBezTo>
                <a:cubicBezTo>
                  <a:pt x="170" y="10977"/>
                  <a:pt x="163" y="10984"/>
                  <a:pt x="158" y="10990"/>
                </a:cubicBezTo>
                <a:cubicBezTo>
                  <a:pt x="159" y="10991"/>
                  <a:pt x="159" y="10993"/>
                  <a:pt x="160" y="10994"/>
                </a:cubicBezTo>
                <a:cubicBezTo>
                  <a:pt x="170" y="11009"/>
                  <a:pt x="146" y="11035"/>
                  <a:pt x="107" y="11053"/>
                </a:cubicBezTo>
                <a:cubicBezTo>
                  <a:pt x="68" y="11071"/>
                  <a:pt x="36" y="11105"/>
                  <a:pt x="36" y="11128"/>
                </a:cubicBezTo>
                <a:cubicBezTo>
                  <a:pt x="36" y="11168"/>
                  <a:pt x="96" y="11182"/>
                  <a:pt x="433" y="11223"/>
                </a:cubicBezTo>
                <a:cubicBezTo>
                  <a:pt x="465" y="11227"/>
                  <a:pt x="489" y="11232"/>
                  <a:pt x="514" y="11237"/>
                </a:cubicBezTo>
                <a:cubicBezTo>
                  <a:pt x="595" y="11247"/>
                  <a:pt x="635" y="11262"/>
                  <a:pt x="623" y="11279"/>
                </a:cubicBezTo>
                <a:cubicBezTo>
                  <a:pt x="631" y="11292"/>
                  <a:pt x="619" y="11305"/>
                  <a:pt x="584" y="11316"/>
                </a:cubicBezTo>
                <a:cubicBezTo>
                  <a:pt x="460" y="11357"/>
                  <a:pt x="599" y="11865"/>
                  <a:pt x="751" y="11929"/>
                </a:cubicBezTo>
                <a:cubicBezTo>
                  <a:pt x="757" y="11932"/>
                  <a:pt x="766" y="11938"/>
                  <a:pt x="772" y="11941"/>
                </a:cubicBezTo>
                <a:cubicBezTo>
                  <a:pt x="781" y="11946"/>
                  <a:pt x="792" y="11952"/>
                  <a:pt x="803" y="11960"/>
                </a:cubicBezTo>
                <a:cubicBezTo>
                  <a:pt x="846" y="11988"/>
                  <a:pt x="891" y="12026"/>
                  <a:pt x="922" y="12063"/>
                </a:cubicBezTo>
                <a:lnTo>
                  <a:pt x="1000" y="12158"/>
                </a:lnTo>
                <a:lnTo>
                  <a:pt x="907" y="12227"/>
                </a:lnTo>
                <a:cubicBezTo>
                  <a:pt x="891" y="12239"/>
                  <a:pt x="880" y="12250"/>
                  <a:pt x="866" y="12262"/>
                </a:cubicBezTo>
                <a:cubicBezTo>
                  <a:pt x="858" y="12270"/>
                  <a:pt x="851" y="12278"/>
                  <a:pt x="843" y="12285"/>
                </a:cubicBezTo>
                <a:cubicBezTo>
                  <a:pt x="838" y="12289"/>
                  <a:pt x="829" y="12300"/>
                  <a:pt x="824" y="12305"/>
                </a:cubicBezTo>
                <a:cubicBezTo>
                  <a:pt x="820" y="12310"/>
                  <a:pt x="811" y="12319"/>
                  <a:pt x="810" y="12322"/>
                </a:cubicBezTo>
                <a:cubicBezTo>
                  <a:pt x="810" y="12335"/>
                  <a:pt x="683" y="12460"/>
                  <a:pt x="528" y="12600"/>
                </a:cubicBezTo>
                <a:cubicBezTo>
                  <a:pt x="373" y="12739"/>
                  <a:pt x="247" y="12860"/>
                  <a:pt x="247" y="12868"/>
                </a:cubicBezTo>
                <a:cubicBezTo>
                  <a:pt x="247" y="12868"/>
                  <a:pt x="244" y="12872"/>
                  <a:pt x="244" y="12872"/>
                </a:cubicBezTo>
                <a:cubicBezTo>
                  <a:pt x="238" y="12887"/>
                  <a:pt x="226" y="12902"/>
                  <a:pt x="208" y="12914"/>
                </a:cubicBezTo>
                <a:cubicBezTo>
                  <a:pt x="206" y="12915"/>
                  <a:pt x="201" y="12922"/>
                  <a:pt x="199" y="12923"/>
                </a:cubicBezTo>
                <a:cubicBezTo>
                  <a:pt x="176" y="12949"/>
                  <a:pt x="165" y="12966"/>
                  <a:pt x="124" y="13007"/>
                </a:cubicBezTo>
                <a:cubicBezTo>
                  <a:pt x="56" y="13075"/>
                  <a:pt x="0" y="13161"/>
                  <a:pt x="0" y="13198"/>
                </a:cubicBezTo>
                <a:cubicBezTo>
                  <a:pt x="0" y="13262"/>
                  <a:pt x="129" y="13792"/>
                  <a:pt x="402" y="14853"/>
                </a:cubicBezTo>
                <a:cubicBezTo>
                  <a:pt x="459" y="15074"/>
                  <a:pt x="489" y="15199"/>
                  <a:pt x="509" y="15291"/>
                </a:cubicBezTo>
                <a:cubicBezTo>
                  <a:pt x="517" y="15313"/>
                  <a:pt x="523" y="15334"/>
                  <a:pt x="528" y="15370"/>
                </a:cubicBezTo>
                <a:cubicBezTo>
                  <a:pt x="529" y="15379"/>
                  <a:pt x="527" y="15385"/>
                  <a:pt x="528" y="15394"/>
                </a:cubicBezTo>
                <a:cubicBezTo>
                  <a:pt x="534" y="15444"/>
                  <a:pt x="529" y="15466"/>
                  <a:pt x="511" y="15475"/>
                </a:cubicBezTo>
                <a:cubicBezTo>
                  <a:pt x="490" y="15495"/>
                  <a:pt x="451" y="15502"/>
                  <a:pt x="388" y="15502"/>
                </a:cubicBezTo>
                <a:cubicBezTo>
                  <a:pt x="386" y="15502"/>
                  <a:pt x="385" y="15502"/>
                  <a:pt x="383" y="15502"/>
                </a:cubicBezTo>
                <a:cubicBezTo>
                  <a:pt x="264" y="15540"/>
                  <a:pt x="260" y="15643"/>
                  <a:pt x="338" y="15937"/>
                </a:cubicBezTo>
                <a:cubicBezTo>
                  <a:pt x="369" y="16051"/>
                  <a:pt x="496" y="16507"/>
                  <a:pt x="623" y="16950"/>
                </a:cubicBezTo>
                <a:cubicBezTo>
                  <a:pt x="850" y="17748"/>
                  <a:pt x="962" y="18157"/>
                  <a:pt x="1015" y="18399"/>
                </a:cubicBezTo>
                <a:cubicBezTo>
                  <a:pt x="1042" y="18398"/>
                  <a:pt x="1063" y="18424"/>
                  <a:pt x="1054" y="18480"/>
                </a:cubicBezTo>
                <a:cubicBezTo>
                  <a:pt x="1049" y="18516"/>
                  <a:pt x="1056" y="18562"/>
                  <a:pt x="1070" y="18582"/>
                </a:cubicBezTo>
                <a:cubicBezTo>
                  <a:pt x="1084" y="18601"/>
                  <a:pt x="1133" y="18763"/>
                  <a:pt x="1180" y="18941"/>
                </a:cubicBezTo>
                <a:cubicBezTo>
                  <a:pt x="1239" y="19164"/>
                  <a:pt x="1256" y="19276"/>
                  <a:pt x="1223" y="19374"/>
                </a:cubicBezTo>
                <a:cubicBezTo>
                  <a:pt x="1275" y="19354"/>
                  <a:pt x="1324" y="19383"/>
                  <a:pt x="1348" y="19461"/>
                </a:cubicBezTo>
                <a:cubicBezTo>
                  <a:pt x="1353" y="19478"/>
                  <a:pt x="1358" y="19491"/>
                  <a:pt x="1365" y="19503"/>
                </a:cubicBezTo>
                <a:cubicBezTo>
                  <a:pt x="1366" y="19506"/>
                  <a:pt x="1368" y="19509"/>
                  <a:pt x="1369" y="19511"/>
                </a:cubicBezTo>
                <a:cubicBezTo>
                  <a:pt x="1372" y="19515"/>
                  <a:pt x="1375" y="19516"/>
                  <a:pt x="1377" y="19519"/>
                </a:cubicBezTo>
                <a:cubicBezTo>
                  <a:pt x="1400" y="19543"/>
                  <a:pt x="1442" y="19557"/>
                  <a:pt x="1525" y="19573"/>
                </a:cubicBezTo>
                <a:cubicBezTo>
                  <a:pt x="1543" y="19576"/>
                  <a:pt x="1557" y="19582"/>
                  <a:pt x="1574" y="19586"/>
                </a:cubicBezTo>
                <a:lnTo>
                  <a:pt x="1713" y="19610"/>
                </a:lnTo>
                <a:lnTo>
                  <a:pt x="1709" y="19661"/>
                </a:lnTo>
                <a:cubicBezTo>
                  <a:pt x="1756" y="19759"/>
                  <a:pt x="1856" y="20207"/>
                  <a:pt x="1838" y="20247"/>
                </a:cubicBezTo>
                <a:cubicBezTo>
                  <a:pt x="1828" y="20269"/>
                  <a:pt x="1843" y="20322"/>
                  <a:pt x="1871" y="20363"/>
                </a:cubicBezTo>
                <a:cubicBezTo>
                  <a:pt x="1921" y="20439"/>
                  <a:pt x="2171" y="21175"/>
                  <a:pt x="2171" y="21248"/>
                </a:cubicBezTo>
                <a:cubicBezTo>
                  <a:pt x="2171" y="21261"/>
                  <a:pt x="2166" y="21274"/>
                  <a:pt x="2160" y="21284"/>
                </a:cubicBezTo>
                <a:cubicBezTo>
                  <a:pt x="2157" y="21309"/>
                  <a:pt x="2151" y="21331"/>
                  <a:pt x="2140" y="21337"/>
                </a:cubicBezTo>
                <a:cubicBezTo>
                  <a:pt x="2203" y="21388"/>
                  <a:pt x="2242" y="21489"/>
                  <a:pt x="2209" y="21557"/>
                </a:cubicBezTo>
                <a:cubicBezTo>
                  <a:pt x="2282" y="21581"/>
                  <a:pt x="2368" y="21596"/>
                  <a:pt x="2442" y="21597"/>
                </a:cubicBezTo>
                <a:cubicBezTo>
                  <a:pt x="2517" y="21599"/>
                  <a:pt x="2580" y="21588"/>
                  <a:pt x="2602" y="21563"/>
                </a:cubicBezTo>
                <a:cubicBezTo>
                  <a:pt x="2613" y="21550"/>
                  <a:pt x="2659" y="21457"/>
                  <a:pt x="2695" y="21385"/>
                </a:cubicBezTo>
                <a:cubicBezTo>
                  <a:pt x="2694" y="21329"/>
                  <a:pt x="2755" y="21207"/>
                  <a:pt x="2953" y="20801"/>
                </a:cubicBezTo>
                <a:cubicBezTo>
                  <a:pt x="2984" y="20738"/>
                  <a:pt x="3008" y="20698"/>
                  <a:pt x="3032" y="20653"/>
                </a:cubicBezTo>
                <a:cubicBezTo>
                  <a:pt x="3042" y="20594"/>
                  <a:pt x="3095" y="20488"/>
                  <a:pt x="3155" y="20393"/>
                </a:cubicBezTo>
                <a:cubicBezTo>
                  <a:pt x="3153" y="20341"/>
                  <a:pt x="3214" y="20226"/>
                  <a:pt x="3287" y="20131"/>
                </a:cubicBezTo>
                <a:cubicBezTo>
                  <a:pt x="3265" y="20101"/>
                  <a:pt x="3446" y="19939"/>
                  <a:pt x="3503" y="19939"/>
                </a:cubicBezTo>
                <a:cubicBezTo>
                  <a:pt x="3592" y="19939"/>
                  <a:pt x="3827" y="19827"/>
                  <a:pt x="3958" y="19724"/>
                </a:cubicBezTo>
                <a:cubicBezTo>
                  <a:pt x="4004" y="19687"/>
                  <a:pt x="4038" y="19665"/>
                  <a:pt x="4069" y="19649"/>
                </a:cubicBezTo>
                <a:lnTo>
                  <a:pt x="4135" y="19593"/>
                </a:lnTo>
                <a:lnTo>
                  <a:pt x="8129" y="19603"/>
                </a:lnTo>
                <a:cubicBezTo>
                  <a:pt x="10327" y="19609"/>
                  <a:pt x="12228" y="19622"/>
                  <a:pt x="12354" y="19634"/>
                </a:cubicBezTo>
                <a:cubicBezTo>
                  <a:pt x="12480" y="19646"/>
                  <a:pt x="12679" y="19662"/>
                  <a:pt x="12795" y="19669"/>
                </a:cubicBezTo>
                <a:cubicBezTo>
                  <a:pt x="13138" y="19688"/>
                  <a:pt x="13600" y="19742"/>
                  <a:pt x="13995" y="19809"/>
                </a:cubicBezTo>
                <a:cubicBezTo>
                  <a:pt x="14260" y="19854"/>
                  <a:pt x="14803" y="19830"/>
                  <a:pt x="15088" y="19760"/>
                </a:cubicBezTo>
                <a:cubicBezTo>
                  <a:pt x="15308" y="19706"/>
                  <a:pt x="15733" y="19682"/>
                  <a:pt x="15795" y="19720"/>
                </a:cubicBezTo>
                <a:cubicBezTo>
                  <a:pt x="15814" y="19732"/>
                  <a:pt x="15901" y="19748"/>
                  <a:pt x="15989" y="19756"/>
                </a:cubicBezTo>
                <a:cubicBezTo>
                  <a:pt x="16480" y="19802"/>
                  <a:pt x="16949" y="19877"/>
                  <a:pt x="17068" y="19929"/>
                </a:cubicBezTo>
                <a:cubicBezTo>
                  <a:pt x="17143" y="19962"/>
                  <a:pt x="17229" y="19989"/>
                  <a:pt x="17259" y="19989"/>
                </a:cubicBezTo>
                <a:cubicBezTo>
                  <a:pt x="17289" y="19990"/>
                  <a:pt x="17359" y="20018"/>
                  <a:pt x="17417" y="20052"/>
                </a:cubicBezTo>
                <a:cubicBezTo>
                  <a:pt x="17475" y="20086"/>
                  <a:pt x="17574" y="20134"/>
                  <a:pt x="17635" y="20159"/>
                </a:cubicBezTo>
                <a:cubicBezTo>
                  <a:pt x="17695" y="20185"/>
                  <a:pt x="17824" y="20263"/>
                  <a:pt x="17920" y="20333"/>
                </a:cubicBezTo>
                <a:cubicBezTo>
                  <a:pt x="18017" y="20403"/>
                  <a:pt x="18187" y="20522"/>
                  <a:pt x="18299" y="20597"/>
                </a:cubicBezTo>
                <a:cubicBezTo>
                  <a:pt x="18411" y="20672"/>
                  <a:pt x="18563" y="20776"/>
                  <a:pt x="18636" y="20827"/>
                </a:cubicBezTo>
                <a:cubicBezTo>
                  <a:pt x="18709" y="20878"/>
                  <a:pt x="18861" y="20961"/>
                  <a:pt x="18973" y="21010"/>
                </a:cubicBezTo>
                <a:cubicBezTo>
                  <a:pt x="19141" y="21083"/>
                  <a:pt x="19189" y="21123"/>
                  <a:pt x="19245" y="21232"/>
                </a:cubicBezTo>
                <a:cubicBezTo>
                  <a:pt x="19269" y="21278"/>
                  <a:pt x="19279" y="21309"/>
                  <a:pt x="19283" y="21334"/>
                </a:cubicBezTo>
                <a:cubicBezTo>
                  <a:pt x="19285" y="21338"/>
                  <a:pt x="19288" y="21341"/>
                  <a:pt x="19290" y="21345"/>
                </a:cubicBezTo>
                <a:cubicBezTo>
                  <a:pt x="19307" y="21382"/>
                  <a:pt x="19315" y="21411"/>
                  <a:pt x="19319" y="21433"/>
                </a:cubicBezTo>
                <a:cubicBezTo>
                  <a:pt x="19361" y="21471"/>
                  <a:pt x="19412" y="21480"/>
                  <a:pt x="19555" y="21473"/>
                </a:cubicBezTo>
                <a:cubicBezTo>
                  <a:pt x="19740" y="21464"/>
                  <a:pt x="19748" y="21461"/>
                  <a:pt x="19759" y="21373"/>
                </a:cubicBezTo>
                <a:cubicBezTo>
                  <a:pt x="19775" y="21238"/>
                  <a:pt x="20157" y="19493"/>
                  <a:pt x="20176" y="19466"/>
                </a:cubicBezTo>
                <a:cubicBezTo>
                  <a:pt x="20185" y="19453"/>
                  <a:pt x="20236" y="19442"/>
                  <a:pt x="20288" y="19442"/>
                </a:cubicBezTo>
                <a:cubicBezTo>
                  <a:pt x="20340" y="19442"/>
                  <a:pt x="20400" y="19431"/>
                  <a:pt x="20422" y="19419"/>
                </a:cubicBezTo>
                <a:cubicBezTo>
                  <a:pt x="20457" y="19399"/>
                  <a:pt x="20512" y="19183"/>
                  <a:pt x="20729" y="18192"/>
                </a:cubicBezTo>
                <a:cubicBezTo>
                  <a:pt x="20768" y="18012"/>
                  <a:pt x="20803" y="17900"/>
                  <a:pt x="20831" y="17855"/>
                </a:cubicBezTo>
                <a:cubicBezTo>
                  <a:pt x="20880" y="17625"/>
                  <a:pt x="20932" y="17375"/>
                  <a:pt x="20982" y="17147"/>
                </a:cubicBezTo>
                <a:cubicBezTo>
                  <a:pt x="21344" y="15492"/>
                  <a:pt x="21352" y="15446"/>
                  <a:pt x="21324" y="15355"/>
                </a:cubicBezTo>
                <a:cubicBezTo>
                  <a:pt x="21307" y="15301"/>
                  <a:pt x="21268" y="15260"/>
                  <a:pt x="21227" y="15254"/>
                </a:cubicBezTo>
                <a:cubicBezTo>
                  <a:pt x="21212" y="15251"/>
                  <a:pt x="21202" y="15246"/>
                  <a:pt x="21190" y="15243"/>
                </a:cubicBezTo>
                <a:cubicBezTo>
                  <a:pt x="21177" y="15241"/>
                  <a:pt x="21166" y="15238"/>
                  <a:pt x="21159" y="15235"/>
                </a:cubicBezTo>
                <a:cubicBezTo>
                  <a:pt x="21158" y="15234"/>
                  <a:pt x="21157" y="15233"/>
                  <a:pt x="21156" y="15232"/>
                </a:cubicBezTo>
                <a:cubicBezTo>
                  <a:pt x="21151" y="15229"/>
                  <a:pt x="21146" y="15227"/>
                  <a:pt x="21144" y="15223"/>
                </a:cubicBezTo>
                <a:cubicBezTo>
                  <a:pt x="21108" y="15192"/>
                  <a:pt x="21111" y="15132"/>
                  <a:pt x="21139" y="15000"/>
                </a:cubicBezTo>
                <a:cubicBezTo>
                  <a:pt x="21181" y="14802"/>
                  <a:pt x="21422" y="13605"/>
                  <a:pt x="21494" y="13230"/>
                </a:cubicBezTo>
                <a:cubicBezTo>
                  <a:pt x="21551" y="12939"/>
                  <a:pt x="21517" y="12809"/>
                  <a:pt x="21335" y="12609"/>
                </a:cubicBezTo>
                <a:cubicBezTo>
                  <a:pt x="21250" y="12517"/>
                  <a:pt x="21189" y="12431"/>
                  <a:pt x="21198" y="12418"/>
                </a:cubicBezTo>
                <a:cubicBezTo>
                  <a:pt x="21207" y="12406"/>
                  <a:pt x="21301" y="12378"/>
                  <a:pt x="21407" y="12358"/>
                </a:cubicBezTo>
                <a:cubicBezTo>
                  <a:pt x="21573" y="12326"/>
                  <a:pt x="21600" y="12311"/>
                  <a:pt x="21600" y="12251"/>
                </a:cubicBezTo>
                <a:cubicBezTo>
                  <a:pt x="21600" y="12217"/>
                  <a:pt x="21591" y="12182"/>
                  <a:pt x="21577" y="12146"/>
                </a:cubicBezTo>
                <a:cubicBezTo>
                  <a:pt x="21569" y="12134"/>
                  <a:pt x="21564" y="12123"/>
                  <a:pt x="21561" y="12111"/>
                </a:cubicBezTo>
                <a:cubicBezTo>
                  <a:pt x="21527" y="12043"/>
                  <a:pt x="21473" y="11970"/>
                  <a:pt x="21394" y="11897"/>
                </a:cubicBezTo>
                <a:cubicBezTo>
                  <a:pt x="21325" y="11835"/>
                  <a:pt x="21283" y="11782"/>
                  <a:pt x="21302" y="11781"/>
                </a:cubicBezTo>
                <a:cubicBezTo>
                  <a:pt x="21310" y="11780"/>
                  <a:pt x="21312" y="11778"/>
                  <a:pt x="21310" y="11774"/>
                </a:cubicBezTo>
                <a:cubicBezTo>
                  <a:pt x="21308" y="11773"/>
                  <a:pt x="21305" y="11772"/>
                  <a:pt x="21303" y="11770"/>
                </a:cubicBezTo>
                <a:cubicBezTo>
                  <a:pt x="21298" y="11767"/>
                  <a:pt x="21293" y="11763"/>
                  <a:pt x="21282" y="11758"/>
                </a:cubicBezTo>
                <a:cubicBezTo>
                  <a:pt x="21281" y="11758"/>
                  <a:pt x="21272" y="11751"/>
                  <a:pt x="21271" y="11750"/>
                </a:cubicBezTo>
                <a:cubicBezTo>
                  <a:pt x="21265" y="11748"/>
                  <a:pt x="21258" y="11744"/>
                  <a:pt x="21255" y="11745"/>
                </a:cubicBezTo>
                <a:cubicBezTo>
                  <a:pt x="21246" y="11749"/>
                  <a:pt x="21207" y="11710"/>
                  <a:pt x="21171" y="11669"/>
                </a:cubicBezTo>
                <a:cubicBezTo>
                  <a:pt x="21091" y="11600"/>
                  <a:pt x="20986" y="11508"/>
                  <a:pt x="20861" y="11388"/>
                </a:cubicBezTo>
                <a:cubicBezTo>
                  <a:pt x="20291" y="10843"/>
                  <a:pt x="20016" y="10598"/>
                  <a:pt x="19974" y="10598"/>
                </a:cubicBezTo>
                <a:cubicBezTo>
                  <a:pt x="19954" y="10598"/>
                  <a:pt x="19824" y="10675"/>
                  <a:pt x="19686" y="10769"/>
                </a:cubicBezTo>
                <a:cubicBezTo>
                  <a:pt x="19547" y="10862"/>
                  <a:pt x="19370" y="10965"/>
                  <a:pt x="19294" y="10998"/>
                </a:cubicBezTo>
                <a:lnTo>
                  <a:pt x="19156" y="11060"/>
                </a:lnTo>
                <a:lnTo>
                  <a:pt x="19075" y="10973"/>
                </a:lnTo>
                <a:cubicBezTo>
                  <a:pt x="19056" y="10952"/>
                  <a:pt x="19042" y="10936"/>
                  <a:pt x="19032" y="10922"/>
                </a:cubicBezTo>
                <a:cubicBezTo>
                  <a:pt x="18992" y="10873"/>
                  <a:pt x="18998" y="10851"/>
                  <a:pt x="19047" y="10829"/>
                </a:cubicBezTo>
                <a:cubicBezTo>
                  <a:pt x="19053" y="10826"/>
                  <a:pt x="19055" y="10823"/>
                  <a:pt x="19060" y="10819"/>
                </a:cubicBezTo>
                <a:cubicBezTo>
                  <a:pt x="19070" y="10807"/>
                  <a:pt x="19082" y="10795"/>
                  <a:pt x="19085" y="10783"/>
                </a:cubicBezTo>
                <a:cubicBezTo>
                  <a:pt x="19085" y="10782"/>
                  <a:pt x="19085" y="10779"/>
                  <a:pt x="19085" y="10778"/>
                </a:cubicBezTo>
                <a:cubicBezTo>
                  <a:pt x="19093" y="10728"/>
                  <a:pt x="19024" y="10676"/>
                  <a:pt x="18825" y="10562"/>
                </a:cubicBezTo>
                <a:cubicBezTo>
                  <a:pt x="18692" y="10484"/>
                  <a:pt x="18536" y="10378"/>
                  <a:pt x="18479" y="10327"/>
                </a:cubicBezTo>
                <a:cubicBezTo>
                  <a:pt x="18431" y="10283"/>
                  <a:pt x="18379" y="10254"/>
                  <a:pt x="18332" y="10241"/>
                </a:cubicBezTo>
                <a:cubicBezTo>
                  <a:pt x="18330" y="10241"/>
                  <a:pt x="18330" y="10241"/>
                  <a:pt x="18329" y="10241"/>
                </a:cubicBezTo>
                <a:cubicBezTo>
                  <a:pt x="18321" y="10241"/>
                  <a:pt x="18310" y="10237"/>
                  <a:pt x="18301" y="10236"/>
                </a:cubicBezTo>
                <a:cubicBezTo>
                  <a:pt x="18294" y="10235"/>
                  <a:pt x="18287" y="10233"/>
                  <a:pt x="18281" y="10233"/>
                </a:cubicBezTo>
                <a:cubicBezTo>
                  <a:pt x="18228" y="10233"/>
                  <a:pt x="18166" y="10213"/>
                  <a:pt x="18142" y="10188"/>
                </a:cubicBezTo>
                <a:cubicBezTo>
                  <a:pt x="18069" y="10112"/>
                  <a:pt x="17617" y="10010"/>
                  <a:pt x="17383" y="10017"/>
                </a:cubicBezTo>
                <a:cubicBezTo>
                  <a:pt x="16521" y="10041"/>
                  <a:pt x="15265" y="10114"/>
                  <a:pt x="15254" y="10141"/>
                </a:cubicBezTo>
                <a:cubicBezTo>
                  <a:pt x="15252" y="10146"/>
                  <a:pt x="15239" y="10160"/>
                  <a:pt x="15233" y="10169"/>
                </a:cubicBezTo>
                <a:cubicBezTo>
                  <a:pt x="15231" y="10180"/>
                  <a:pt x="15229" y="10181"/>
                  <a:pt x="15228" y="10194"/>
                </a:cubicBezTo>
                <a:lnTo>
                  <a:pt x="15219" y="10270"/>
                </a:lnTo>
                <a:lnTo>
                  <a:pt x="15054" y="10274"/>
                </a:lnTo>
                <a:cubicBezTo>
                  <a:pt x="14943" y="10289"/>
                  <a:pt x="14725" y="10295"/>
                  <a:pt x="14191" y="10300"/>
                </a:cubicBezTo>
                <a:cubicBezTo>
                  <a:pt x="14018" y="10302"/>
                  <a:pt x="13916" y="10299"/>
                  <a:pt x="13787" y="10299"/>
                </a:cubicBezTo>
                <a:cubicBezTo>
                  <a:pt x="13480" y="10300"/>
                  <a:pt x="13243" y="10298"/>
                  <a:pt x="13235" y="10291"/>
                </a:cubicBezTo>
                <a:cubicBezTo>
                  <a:pt x="13228" y="10285"/>
                  <a:pt x="13251" y="10253"/>
                  <a:pt x="13294" y="10204"/>
                </a:cubicBezTo>
                <a:cubicBezTo>
                  <a:pt x="13294" y="10203"/>
                  <a:pt x="13295" y="10203"/>
                  <a:pt x="13295" y="10202"/>
                </a:cubicBezTo>
                <a:cubicBezTo>
                  <a:pt x="13328" y="10161"/>
                  <a:pt x="13374" y="10110"/>
                  <a:pt x="13429" y="10055"/>
                </a:cubicBezTo>
                <a:cubicBezTo>
                  <a:pt x="13564" y="9918"/>
                  <a:pt x="13632" y="9818"/>
                  <a:pt x="13661" y="9712"/>
                </a:cubicBezTo>
                <a:cubicBezTo>
                  <a:pt x="13704" y="9560"/>
                  <a:pt x="13683" y="9324"/>
                  <a:pt x="13618" y="9221"/>
                </a:cubicBezTo>
                <a:cubicBezTo>
                  <a:pt x="13587" y="9170"/>
                  <a:pt x="13566" y="8941"/>
                  <a:pt x="13553" y="8580"/>
                </a:cubicBezTo>
                <a:cubicBezTo>
                  <a:pt x="13546" y="8397"/>
                  <a:pt x="13540" y="8192"/>
                  <a:pt x="13539" y="7939"/>
                </a:cubicBezTo>
                <a:cubicBezTo>
                  <a:pt x="13536" y="7359"/>
                  <a:pt x="13530" y="7288"/>
                  <a:pt x="13463" y="7164"/>
                </a:cubicBezTo>
                <a:cubicBezTo>
                  <a:pt x="13395" y="7038"/>
                  <a:pt x="13206" y="6861"/>
                  <a:pt x="12932" y="6666"/>
                </a:cubicBezTo>
                <a:lnTo>
                  <a:pt x="12823" y="6588"/>
                </a:lnTo>
                <a:lnTo>
                  <a:pt x="12831" y="6566"/>
                </a:lnTo>
                <a:cubicBezTo>
                  <a:pt x="12830" y="6560"/>
                  <a:pt x="12830" y="6556"/>
                  <a:pt x="12832" y="6551"/>
                </a:cubicBezTo>
                <a:cubicBezTo>
                  <a:pt x="12840" y="6536"/>
                  <a:pt x="12866" y="6472"/>
                  <a:pt x="12891" y="6409"/>
                </a:cubicBezTo>
                <a:cubicBezTo>
                  <a:pt x="12959" y="6226"/>
                  <a:pt x="12971" y="5928"/>
                  <a:pt x="12915" y="5766"/>
                </a:cubicBezTo>
                <a:cubicBezTo>
                  <a:pt x="12906" y="5740"/>
                  <a:pt x="12900" y="5719"/>
                  <a:pt x="12898" y="5696"/>
                </a:cubicBezTo>
                <a:lnTo>
                  <a:pt x="12882" y="5648"/>
                </a:lnTo>
                <a:lnTo>
                  <a:pt x="12921" y="5547"/>
                </a:lnTo>
                <a:cubicBezTo>
                  <a:pt x="12922" y="5544"/>
                  <a:pt x="12923" y="5540"/>
                  <a:pt x="12924" y="5537"/>
                </a:cubicBezTo>
                <a:cubicBezTo>
                  <a:pt x="12935" y="5505"/>
                  <a:pt x="12949" y="5470"/>
                  <a:pt x="12967" y="5424"/>
                </a:cubicBezTo>
                <a:cubicBezTo>
                  <a:pt x="13018" y="5297"/>
                  <a:pt x="13092" y="5011"/>
                  <a:pt x="13132" y="4788"/>
                </a:cubicBezTo>
                <a:cubicBezTo>
                  <a:pt x="13145" y="4716"/>
                  <a:pt x="13157" y="4656"/>
                  <a:pt x="13171" y="4593"/>
                </a:cubicBezTo>
                <a:cubicBezTo>
                  <a:pt x="13176" y="4564"/>
                  <a:pt x="13180" y="4548"/>
                  <a:pt x="13185" y="4518"/>
                </a:cubicBezTo>
                <a:cubicBezTo>
                  <a:pt x="13187" y="4506"/>
                  <a:pt x="13190" y="4497"/>
                  <a:pt x="13193" y="4485"/>
                </a:cubicBezTo>
                <a:cubicBezTo>
                  <a:pt x="13206" y="4413"/>
                  <a:pt x="13225" y="4354"/>
                  <a:pt x="13241" y="4326"/>
                </a:cubicBezTo>
                <a:cubicBezTo>
                  <a:pt x="13241" y="4325"/>
                  <a:pt x="13240" y="4324"/>
                  <a:pt x="13241" y="4323"/>
                </a:cubicBezTo>
                <a:cubicBezTo>
                  <a:pt x="13262" y="4288"/>
                  <a:pt x="13269" y="4184"/>
                  <a:pt x="13256" y="4067"/>
                </a:cubicBezTo>
                <a:cubicBezTo>
                  <a:pt x="13256" y="4062"/>
                  <a:pt x="13255" y="4057"/>
                  <a:pt x="13255" y="4052"/>
                </a:cubicBezTo>
                <a:cubicBezTo>
                  <a:pt x="13254" y="4051"/>
                  <a:pt x="13254" y="4049"/>
                  <a:pt x="13253" y="4048"/>
                </a:cubicBezTo>
                <a:cubicBezTo>
                  <a:pt x="13229" y="4023"/>
                  <a:pt x="13230" y="3988"/>
                  <a:pt x="13250" y="3869"/>
                </a:cubicBezTo>
                <a:cubicBezTo>
                  <a:pt x="13255" y="3838"/>
                  <a:pt x="13255" y="3812"/>
                  <a:pt x="13259" y="3778"/>
                </a:cubicBezTo>
                <a:cubicBezTo>
                  <a:pt x="13262" y="3752"/>
                  <a:pt x="13263" y="3720"/>
                  <a:pt x="13267" y="3699"/>
                </a:cubicBezTo>
                <a:cubicBezTo>
                  <a:pt x="13268" y="3695"/>
                  <a:pt x="13268" y="3691"/>
                  <a:pt x="13269" y="3687"/>
                </a:cubicBezTo>
                <a:cubicBezTo>
                  <a:pt x="13270" y="3669"/>
                  <a:pt x="13275" y="3641"/>
                  <a:pt x="13275" y="3629"/>
                </a:cubicBezTo>
                <a:cubicBezTo>
                  <a:pt x="13275" y="3578"/>
                  <a:pt x="13288" y="3514"/>
                  <a:pt x="13304" y="3487"/>
                </a:cubicBezTo>
                <a:cubicBezTo>
                  <a:pt x="13308" y="3481"/>
                  <a:pt x="13313" y="3466"/>
                  <a:pt x="13317" y="3455"/>
                </a:cubicBezTo>
                <a:cubicBezTo>
                  <a:pt x="13335" y="3371"/>
                  <a:pt x="13353" y="3318"/>
                  <a:pt x="13371" y="3253"/>
                </a:cubicBezTo>
                <a:cubicBezTo>
                  <a:pt x="13359" y="3179"/>
                  <a:pt x="13376" y="3076"/>
                  <a:pt x="13421" y="2992"/>
                </a:cubicBezTo>
                <a:cubicBezTo>
                  <a:pt x="13451" y="2935"/>
                  <a:pt x="13503" y="2827"/>
                  <a:pt x="13537" y="2751"/>
                </a:cubicBezTo>
                <a:cubicBezTo>
                  <a:pt x="13571" y="2676"/>
                  <a:pt x="13608" y="2600"/>
                  <a:pt x="13620" y="2584"/>
                </a:cubicBezTo>
                <a:cubicBezTo>
                  <a:pt x="13725" y="2431"/>
                  <a:pt x="13739" y="2245"/>
                  <a:pt x="13675" y="1870"/>
                </a:cubicBezTo>
                <a:cubicBezTo>
                  <a:pt x="13664" y="1804"/>
                  <a:pt x="13652" y="1750"/>
                  <a:pt x="13638" y="1695"/>
                </a:cubicBezTo>
                <a:cubicBezTo>
                  <a:pt x="13630" y="1663"/>
                  <a:pt x="13621" y="1627"/>
                  <a:pt x="13612" y="1599"/>
                </a:cubicBezTo>
                <a:cubicBezTo>
                  <a:pt x="13573" y="1471"/>
                  <a:pt x="13521" y="1365"/>
                  <a:pt x="13444" y="1259"/>
                </a:cubicBezTo>
                <a:cubicBezTo>
                  <a:pt x="13411" y="1217"/>
                  <a:pt x="13369" y="1169"/>
                  <a:pt x="13323" y="1116"/>
                </a:cubicBezTo>
                <a:cubicBezTo>
                  <a:pt x="13315" y="1108"/>
                  <a:pt x="13310" y="1100"/>
                  <a:pt x="13301" y="1091"/>
                </a:cubicBezTo>
                <a:cubicBezTo>
                  <a:pt x="13300" y="1090"/>
                  <a:pt x="13299" y="1088"/>
                  <a:pt x="13298" y="1087"/>
                </a:cubicBezTo>
                <a:cubicBezTo>
                  <a:pt x="13278" y="1064"/>
                  <a:pt x="13258" y="1046"/>
                  <a:pt x="13236" y="1023"/>
                </a:cubicBezTo>
                <a:cubicBezTo>
                  <a:pt x="13090" y="876"/>
                  <a:pt x="12900" y="710"/>
                  <a:pt x="12742" y="589"/>
                </a:cubicBezTo>
                <a:cubicBezTo>
                  <a:pt x="12524" y="434"/>
                  <a:pt x="12258" y="285"/>
                  <a:pt x="11989" y="167"/>
                </a:cubicBezTo>
                <a:cubicBezTo>
                  <a:pt x="11975" y="172"/>
                  <a:pt x="11959" y="169"/>
                  <a:pt x="11950" y="157"/>
                </a:cubicBezTo>
                <a:cubicBezTo>
                  <a:pt x="11949" y="155"/>
                  <a:pt x="11950" y="152"/>
                  <a:pt x="11949" y="149"/>
                </a:cubicBezTo>
                <a:cubicBezTo>
                  <a:pt x="11894" y="126"/>
                  <a:pt x="11839" y="104"/>
                  <a:pt x="11784" y="83"/>
                </a:cubicBezTo>
                <a:cubicBezTo>
                  <a:pt x="11710" y="58"/>
                  <a:pt x="11641" y="38"/>
                  <a:pt x="11576" y="24"/>
                </a:cubicBezTo>
                <a:cubicBezTo>
                  <a:pt x="11575" y="24"/>
                  <a:pt x="11574" y="24"/>
                  <a:pt x="11573" y="24"/>
                </a:cubicBezTo>
                <a:cubicBezTo>
                  <a:pt x="11499" y="10"/>
                  <a:pt x="11397" y="2"/>
                  <a:pt x="11283" y="0"/>
                </a:cubicBezTo>
                <a:close/>
                <a:moveTo>
                  <a:pt x="8772" y="8605"/>
                </a:moveTo>
                <a:cubicBezTo>
                  <a:pt x="8793" y="8600"/>
                  <a:pt x="8809" y="8599"/>
                  <a:pt x="8816" y="8605"/>
                </a:cubicBezTo>
                <a:cubicBezTo>
                  <a:pt x="8829" y="8617"/>
                  <a:pt x="8859" y="8705"/>
                  <a:pt x="8883" y="8800"/>
                </a:cubicBezTo>
                <a:cubicBezTo>
                  <a:pt x="8930" y="8993"/>
                  <a:pt x="8907" y="9724"/>
                  <a:pt x="8851" y="9818"/>
                </a:cubicBezTo>
                <a:cubicBezTo>
                  <a:pt x="8833" y="9848"/>
                  <a:pt x="8814" y="9939"/>
                  <a:pt x="8810" y="10019"/>
                </a:cubicBezTo>
                <a:cubicBezTo>
                  <a:pt x="8803" y="10136"/>
                  <a:pt x="8777" y="10190"/>
                  <a:pt x="8678" y="10291"/>
                </a:cubicBezTo>
                <a:cubicBezTo>
                  <a:pt x="8554" y="10415"/>
                  <a:pt x="8551" y="10416"/>
                  <a:pt x="8308" y="10416"/>
                </a:cubicBezTo>
                <a:cubicBezTo>
                  <a:pt x="8081" y="10416"/>
                  <a:pt x="8057" y="10408"/>
                  <a:pt x="7953" y="10319"/>
                </a:cubicBezTo>
                <a:cubicBezTo>
                  <a:pt x="7874" y="10251"/>
                  <a:pt x="7793" y="10217"/>
                  <a:pt x="7689" y="10205"/>
                </a:cubicBezTo>
                <a:cubicBezTo>
                  <a:pt x="7565" y="10191"/>
                  <a:pt x="7535" y="10174"/>
                  <a:pt x="7518" y="10112"/>
                </a:cubicBezTo>
                <a:cubicBezTo>
                  <a:pt x="7501" y="10052"/>
                  <a:pt x="7531" y="9999"/>
                  <a:pt x="7658" y="9862"/>
                </a:cubicBezTo>
                <a:cubicBezTo>
                  <a:pt x="7756" y="9755"/>
                  <a:pt x="7846" y="9687"/>
                  <a:pt x="7889" y="9687"/>
                </a:cubicBezTo>
                <a:cubicBezTo>
                  <a:pt x="8011" y="9686"/>
                  <a:pt x="8401" y="9255"/>
                  <a:pt x="8401" y="9121"/>
                </a:cubicBezTo>
                <a:cubicBezTo>
                  <a:pt x="8401" y="9098"/>
                  <a:pt x="8449" y="9058"/>
                  <a:pt x="8507" y="9032"/>
                </a:cubicBezTo>
                <a:cubicBezTo>
                  <a:pt x="8603" y="8990"/>
                  <a:pt x="8612" y="8971"/>
                  <a:pt x="8612" y="8835"/>
                </a:cubicBezTo>
                <a:cubicBezTo>
                  <a:pt x="8612" y="8707"/>
                  <a:pt x="8625" y="8677"/>
                  <a:pt x="8701" y="8634"/>
                </a:cubicBezTo>
                <a:cubicBezTo>
                  <a:pt x="8725" y="8621"/>
                  <a:pt x="8752" y="8610"/>
                  <a:pt x="8772" y="8605"/>
                </a:cubicBezTo>
                <a:close/>
                <a:moveTo>
                  <a:pt x="3920" y="19578"/>
                </a:moveTo>
                <a:cubicBezTo>
                  <a:pt x="4119" y="19573"/>
                  <a:pt x="4144" y="19620"/>
                  <a:pt x="3958" y="19648"/>
                </a:cubicBezTo>
                <a:cubicBezTo>
                  <a:pt x="3884" y="19658"/>
                  <a:pt x="3795" y="19690"/>
                  <a:pt x="3759" y="19718"/>
                </a:cubicBezTo>
                <a:cubicBezTo>
                  <a:pt x="3723" y="19746"/>
                  <a:pt x="3645" y="19789"/>
                  <a:pt x="3587" y="19813"/>
                </a:cubicBezTo>
                <a:cubicBezTo>
                  <a:pt x="3461" y="19865"/>
                  <a:pt x="3466" y="19865"/>
                  <a:pt x="3442" y="19832"/>
                </a:cubicBezTo>
                <a:cubicBezTo>
                  <a:pt x="3432" y="19818"/>
                  <a:pt x="3444" y="19764"/>
                  <a:pt x="3469" y="19713"/>
                </a:cubicBezTo>
                <a:cubicBezTo>
                  <a:pt x="3518" y="19611"/>
                  <a:pt x="3600" y="19587"/>
                  <a:pt x="3920" y="19578"/>
                </a:cubicBezTo>
                <a:close/>
              </a:path>
            </a:pathLst>
          </a:custGeom>
          <a:ln w="12700">
            <a:miter lim="400000"/>
          </a:ln>
        </p:spPr>
      </p:pic>
      <p:sp>
        <p:nvSpPr>
          <p:cNvPr id="159" name="Je hoeft geen nota te maken.…"/>
          <p:cNvSpPr/>
          <p:nvPr/>
        </p:nvSpPr>
        <p:spPr>
          <a:xfrm>
            <a:off x="7196707" y="976044"/>
            <a:ext cx="9990586" cy="4773406"/>
          </a:xfrm>
          <a:prstGeom prst="rect">
            <a:avLst/>
          </a:prstGeom>
          <a:gradFill>
            <a:gsLst>
              <a:gs pos="0">
                <a:srgbClr val="4A4B65"/>
              </a:gs>
              <a:gs pos="100000">
                <a:srgbClr val="0D0C2C"/>
              </a:gs>
            </a:gsLst>
            <a:lin ang="5400000"/>
          </a:gradFill>
          <a:ln w="25400">
            <a:solidFill>
              <a:schemeClr val="accent6">
                <a:hueOff val="7068528"/>
                <a:satOff val="-63217"/>
                <a:lumOff val="21330"/>
              </a:schemeClr>
            </a:solidFill>
            <a:miter lim="400000"/>
          </a:ln>
          <a:extLst>
            <a:ext uri="{C572A759-6A51-4108-AA02-DFA0A04FC94B}">
              <ma14:wrappingTextBoxFlag xmlns:ma14="http://schemas.microsoft.com/office/mac/drawingml/2011/main" val="1"/>
            </a:ext>
          </a:extLst>
        </p:spPr>
        <p:txBody>
          <a:bodyPr lIns="50800" tIns="50800" rIns="50800" bIns="50800" anchor="ctr"/>
          <a:lstStyle/>
          <a:p>
            <a:pPr>
              <a:spcBef>
                <a:spcPts val="5300"/>
              </a:spcBef>
              <a:defRPr sz="3800"/>
            </a:pPr>
            <a:r>
              <a:t>Je hoeft geen nota te maken.</a:t>
            </a:r>
          </a:p>
          <a:p>
            <a:pPr>
              <a:spcBef>
                <a:spcPts val="5300"/>
              </a:spcBef>
              <a:defRPr sz="3800"/>
            </a:pPr>
            <a:r>
              <a:t>Ik stuur je een link waar je een pdf file van deze dia’s kunt downloaden.</a:t>
            </a:r>
          </a:p>
          <a:p>
            <a:pPr>
              <a:spcBef>
                <a:spcPts val="5300"/>
              </a:spcBef>
              <a:defRPr sz="3800"/>
            </a:pPr>
            <a:r>
              <a:t>Geef je email-adres door.</a:t>
            </a:r>
          </a:p>
        </p:txBody>
      </p:sp>
      <p:pic>
        <p:nvPicPr>
          <p:cNvPr id="160" name="Afbeelding" descr="Afbeelding"/>
          <p:cNvPicPr>
            <a:picLocks noChangeAspect="1"/>
          </p:cNvPicPr>
          <p:nvPr/>
        </p:nvPicPr>
        <p:blipFill>
          <a:blip r:embed="rId3">
            <a:extLst/>
          </a:blip>
          <a:srcRect l="8613" t="17808" r="10259" b="20831"/>
          <a:stretch>
            <a:fillRect/>
          </a:stretch>
        </p:blipFill>
        <p:spPr>
          <a:xfrm>
            <a:off x="2916057" y="6256723"/>
            <a:ext cx="7014223" cy="6631395"/>
          </a:xfrm>
          <a:custGeom>
            <a:avLst/>
            <a:gdLst/>
            <a:ahLst/>
            <a:cxnLst>
              <a:cxn ang="0">
                <a:pos x="wd2" y="hd2"/>
              </a:cxn>
              <a:cxn ang="5400000">
                <a:pos x="wd2" y="hd2"/>
              </a:cxn>
              <a:cxn ang="10800000">
                <a:pos x="wd2" y="hd2"/>
              </a:cxn>
              <a:cxn ang="16200000">
                <a:pos x="wd2" y="hd2"/>
              </a:cxn>
            </a:cxnLst>
            <a:rect l="0" t="0" r="r" b="b"/>
            <a:pathLst>
              <a:path w="21581" h="21529" fill="norm" stroke="1" extrusionOk="0">
                <a:moveTo>
                  <a:pt x="4262" y="0"/>
                </a:moveTo>
                <a:lnTo>
                  <a:pt x="3712" y="240"/>
                </a:lnTo>
                <a:cubicBezTo>
                  <a:pt x="3410" y="372"/>
                  <a:pt x="3118" y="516"/>
                  <a:pt x="3064" y="560"/>
                </a:cubicBezTo>
                <a:cubicBezTo>
                  <a:pt x="3009" y="605"/>
                  <a:pt x="2851" y="705"/>
                  <a:pt x="2711" y="783"/>
                </a:cubicBezTo>
                <a:cubicBezTo>
                  <a:pt x="2571" y="862"/>
                  <a:pt x="2374" y="1053"/>
                  <a:pt x="2274" y="1207"/>
                </a:cubicBezTo>
                <a:cubicBezTo>
                  <a:pt x="2164" y="1376"/>
                  <a:pt x="2038" y="1480"/>
                  <a:pt x="1956" y="1466"/>
                </a:cubicBezTo>
                <a:cubicBezTo>
                  <a:pt x="1868" y="1451"/>
                  <a:pt x="1761" y="1556"/>
                  <a:pt x="1649" y="1766"/>
                </a:cubicBezTo>
                <a:cubicBezTo>
                  <a:pt x="1451" y="2137"/>
                  <a:pt x="1435" y="2281"/>
                  <a:pt x="1574" y="2427"/>
                </a:cubicBezTo>
                <a:cubicBezTo>
                  <a:pt x="1628" y="2484"/>
                  <a:pt x="1679" y="2669"/>
                  <a:pt x="1689" y="2837"/>
                </a:cubicBezTo>
                <a:cubicBezTo>
                  <a:pt x="1699" y="3006"/>
                  <a:pt x="1717" y="3238"/>
                  <a:pt x="1729" y="3351"/>
                </a:cubicBezTo>
                <a:cubicBezTo>
                  <a:pt x="1743" y="3482"/>
                  <a:pt x="1714" y="3550"/>
                  <a:pt x="1652" y="3537"/>
                </a:cubicBezTo>
                <a:cubicBezTo>
                  <a:pt x="1464" y="3497"/>
                  <a:pt x="1554" y="3924"/>
                  <a:pt x="1795" y="4213"/>
                </a:cubicBezTo>
                <a:cubicBezTo>
                  <a:pt x="2076" y="4551"/>
                  <a:pt x="2759" y="4927"/>
                  <a:pt x="3164" y="4967"/>
                </a:cubicBezTo>
                <a:cubicBezTo>
                  <a:pt x="3320" y="4982"/>
                  <a:pt x="3499" y="5040"/>
                  <a:pt x="3563" y="5096"/>
                </a:cubicBezTo>
                <a:cubicBezTo>
                  <a:pt x="3627" y="5152"/>
                  <a:pt x="3898" y="5277"/>
                  <a:pt x="4166" y="5374"/>
                </a:cubicBezTo>
                <a:cubicBezTo>
                  <a:pt x="4592" y="5528"/>
                  <a:pt x="4657" y="5579"/>
                  <a:pt x="4679" y="5780"/>
                </a:cubicBezTo>
                <a:cubicBezTo>
                  <a:pt x="4693" y="5907"/>
                  <a:pt x="4668" y="6121"/>
                  <a:pt x="4623" y="6256"/>
                </a:cubicBezTo>
                <a:cubicBezTo>
                  <a:pt x="4511" y="6593"/>
                  <a:pt x="4656" y="6483"/>
                  <a:pt x="4850" y="6082"/>
                </a:cubicBezTo>
                <a:cubicBezTo>
                  <a:pt x="4935" y="5906"/>
                  <a:pt x="5036" y="5742"/>
                  <a:pt x="5074" y="5717"/>
                </a:cubicBezTo>
                <a:cubicBezTo>
                  <a:pt x="5112" y="5692"/>
                  <a:pt x="5334" y="5727"/>
                  <a:pt x="5566" y="5794"/>
                </a:cubicBezTo>
                <a:cubicBezTo>
                  <a:pt x="6242" y="5991"/>
                  <a:pt x="8445" y="6046"/>
                  <a:pt x="9166" y="5884"/>
                </a:cubicBezTo>
                <a:cubicBezTo>
                  <a:pt x="10031" y="5691"/>
                  <a:pt x="10803" y="5264"/>
                  <a:pt x="11114" y="4806"/>
                </a:cubicBezTo>
                <a:cubicBezTo>
                  <a:pt x="11254" y="4601"/>
                  <a:pt x="11411" y="4451"/>
                  <a:pt x="11464" y="4472"/>
                </a:cubicBezTo>
                <a:cubicBezTo>
                  <a:pt x="11607" y="4530"/>
                  <a:pt x="12059" y="3677"/>
                  <a:pt x="12149" y="3180"/>
                </a:cubicBezTo>
                <a:cubicBezTo>
                  <a:pt x="12250" y="2615"/>
                  <a:pt x="12247" y="2566"/>
                  <a:pt x="12121" y="2677"/>
                </a:cubicBezTo>
                <a:cubicBezTo>
                  <a:pt x="11969" y="2810"/>
                  <a:pt x="11912" y="2710"/>
                  <a:pt x="11912" y="2308"/>
                </a:cubicBezTo>
                <a:cubicBezTo>
                  <a:pt x="11912" y="2113"/>
                  <a:pt x="11875" y="1930"/>
                  <a:pt x="11830" y="1900"/>
                </a:cubicBezTo>
                <a:cubicBezTo>
                  <a:pt x="11780" y="1868"/>
                  <a:pt x="11775" y="1808"/>
                  <a:pt x="11818" y="1750"/>
                </a:cubicBezTo>
                <a:cubicBezTo>
                  <a:pt x="11982" y="1527"/>
                  <a:pt x="11765" y="1161"/>
                  <a:pt x="11254" y="796"/>
                </a:cubicBezTo>
                <a:cubicBezTo>
                  <a:pt x="10335" y="141"/>
                  <a:pt x="9698" y="48"/>
                  <a:pt x="5987" y="15"/>
                </a:cubicBezTo>
                <a:lnTo>
                  <a:pt x="4262" y="0"/>
                </a:lnTo>
                <a:close/>
                <a:moveTo>
                  <a:pt x="16950" y="1867"/>
                </a:moveTo>
                <a:cubicBezTo>
                  <a:pt x="16689" y="1850"/>
                  <a:pt x="16467" y="1870"/>
                  <a:pt x="16429" y="1935"/>
                </a:cubicBezTo>
                <a:cubicBezTo>
                  <a:pt x="16368" y="2040"/>
                  <a:pt x="15818" y="2030"/>
                  <a:pt x="15694" y="1922"/>
                </a:cubicBezTo>
                <a:cubicBezTo>
                  <a:pt x="15561" y="1808"/>
                  <a:pt x="14888" y="1975"/>
                  <a:pt x="14502" y="2220"/>
                </a:cubicBezTo>
                <a:cubicBezTo>
                  <a:pt x="13950" y="2570"/>
                  <a:pt x="13018" y="3737"/>
                  <a:pt x="12769" y="4390"/>
                </a:cubicBezTo>
                <a:cubicBezTo>
                  <a:pt x="12718" y="4524"/>
                  <a:pt x="12654" y="5099"/>
                  <a:pt x="12627" y="5668"/>
                </a:cubicBezTo>
                <a:cubicBezTo>
                  <a:pt x="12576" y="6767"/>
                  <a:pt x="12456" y="7015"/>
                  <a:pt x="12377" y="6186"/>
                </a:cubicBezTo>
                <a:cubicBezTo>
                  <a:pt x="12332" y="5719"/>
                  <a:pt x="12330" y="5725"/>
                  <a:pt x="12317" y="6374"/>
                </a:cubicBezTo>
                <a:cubicBezTo>
                  <a:pt x="12307" y="6866"/>
                  <a:pt x="12337" y="7087"/>
                  <a:pt x="12430" y="7227"/>
                </a:cubicBezTo>
                <a:cubicBezTo>
                  <a:pt x="12548" y="7405"/>
                  <a:pt x="12561" y="7407"/>
                  <a:pt x="12658" y="7267"/>
                </a:cubicBezTo>
                <a:cubicBezTo>
                  <a:pt x="12751" y="7133"/>
                  <a:pt x="12776" y="7155"/>
                  <a:pt x="12939" y="7508"/>
                </a:cubicBezTo>
                <a:cubicBezTo>
                  <a:pt x="13067" y="7787"/>
                  <a:pt x="13175" y="7907"/>
                  <a:pt x="13320" y="7937"/>
                </a:cubicBezTo>
                <a:cubicBezTo>
                  <a:pt x="13671" y="8010"/>
                  <a:pt x="14301" y="7975"/>
                  <a:pt x="14415" y="7875"/>
                </a:cubicBezTo>
                <a:cubicBezTo>
                  <a:pt x="14491" y="7809"/>
                  <a:pt x="15022" y="7778"/>
                  <a:pt x="16117" y="7777"/>
                </a:cubicBezTo>
                <a:cubicBezTo>
                  <a:pt x="16992" y="7777"/>
                  <a:pt x="17726" y="7757"/>
                  <a:pt x="17749" y="7733"/>
                </a:cubicBezTo>
                <a:cubicBezTo>
                  <a:pt x="17771" y="7710"/>
                  <a:pt x="17935" y="7705"/>
                  <a:pt x="18113" y="7723"/>
                </a:cubicBezTo>
                <a:cubicBezTo>
                  <a:pt x="18360" y="7748"/>
                  <a:pt x="18452" y="7798"/>
                  <a:pt x="18503" y="7941"/>
                </a:cubicBezTo>
                <a:cubicBezTo>
                  <a:pt x="18540" y="8043"/>
                  <a:pt x="18625" y="8151"/>
                  <a:pt x="18693" y="8178"/>
                </a:cubicBezTo>
                <a:cubicBezTo>
                  <a:pt x="18760" y="8205"/>
                  <a:pt x="18796" y="8280"/>
                  <a:pt x="18772" y="8345"/>
                </a:cubicBezTo>
                <a:cubicBezTo>
                  <a:pt x="18748" y="8411"/>
                  <a:pt x="18823" y="8662"/>
                  <a:pt x="18939" y="8903"/>
                </a:cubicBezTo>
                <a:cubicBezTo>
                  <a:pt x="19124" y="9287"/>
                  <a:pt x="19144" y="9405"/>
                  <a:pt x="19102" y="9835"/>
                </a:cubicBezTo>
                <a:cubicBezTo>
                  <a:pt x="19067" y="10184"/>
                  <a:pt x="18993" y="10411"/>
                  <a:pt x="18846" y="10613"/>
                </a:cubicBezTo>
                <a:cubicBezTo>
                  <a:pt x="18660" y="10871"/>
                  <a:pt x="18656" y="10889"/>
                  <a:pt x="18807" y="10804"/>
                </a:cubicBezTo>
                <a:cubicBezTo>
                  <a:pt x="19256" y="10551"/>
                  <a:pt x="19415" y="9668"/>
                  <a:pt x="19131" y="9012"/>
                </a:cubicBezTo>
                <a:cubicBezTo>
                  <a:pt x="18799" y="8243"/>
                  <a:pt x="18880" y="7359"/>
                  <a:pt x="19274" y="7456"/>
                </a:cubicBezTo>
                <a:cubicBezTo>
                  <a:pt x="19687" y="7559"/>
                  <a:pt x="19998" y="6695"/>
                  <a:pt x="19967" y="5537"/>
                </a:cubicBezTo>
                <a:cubicBezTo>
                  <a:pt x="19953" y="5010"/>
                  <a:pt x="19893" y="4707"/>
                  <a:pt x="19683" y="4114"/>
                </a:cubicBezTo>
                <a:cubicBezTo>
                  <a:pt x="19429" y="3398"/>
                  <a:pt x="19397" y="3349"/>
                  <a:pt x="19042" y="3145"/>
                </a:cubicBezTo>
                <a:cubicBezTo>
                  <a:pt x="18809" y="3011"/>
                  <a:pt x="18683" y="2889"/>
                  <a:pt x="18708" y="2820"/>
                </a:cubicBezTo>
                <a:cubicBezTo>
                  <a:pt x="18763" y="2669"/>
                  <a:pt x="18195" y="2210"/>
                  <a:pt x="17716" y="2018"/>
                </a:cubicBezTo>
                <a:cubicBezTo>
                  <a:pt x="17514" y="1937"/>
                  <a:pt x="17212" y="1884"/>
                  <a:pt x="16950" y="1867"/>
                </a:cubicBezTo>
                <a:close/>
                <a:moveTo>
                  <a:pt x="1359" y="2841"/>
                </a:moveTo>
                <a:cubicBezTo>
                  <a:pt x="1346" y="2833"/>
                  <a:pt x="1337" y="2901"/>
                  <a:pt x="1337" y="3020"/>
                </a:cubicBezTo>
                <a:cubicBezTo>
                  <a:pt x="1337" y="3179"/>
                  <a:pt x="1353" y="3244"/>
                  <a:pt x="1373" y="3164"/>
                </a:cubicBezTo>
                <a:cubicBezTo>
                  <a:pt x="1392" y="3085"/>
                  <a:pt x="1392" y="2954"/>
                  <a:pt x="1373" y="2875"/>
                </a:cubicBezTo>
                <a:cubicBezTo>
                  <a:pt x="1368" y="2855"/>
                  <a:pt x="1363" y="2844"/>
                  <a:pt x="1359" y="2841"/>
                </a:cubicBezTo>
                <a:close/>
                <a:moveTo>
                  <a:pt x="8067" y="7991"/>
                </a:moveTo>
                <a:cubicBezTo>
                  <a:pt x="8065" y="7982"/>
                  <a:pt x="8040" y="7995"/>
                  <a:pt x="7992" y="8026"/>
                </a:cubicBezTo>
                <a:cubicBezTo>
                  <a:pt x="7929" y="8066"/>
                  <a:pt x="7753" y="8090"/>
                  <a:pt x="7599" y="8080"/>
                </a:cubicBezTo>
                <a:cubicBezTo>
                  <a:pt x="7402" y="8068"/>
                  <a:pt x="7208" y="8138"/>
                  <a:pt x="6943" y="8316"/>
                </a:cubicBezTo>
                <a:cubicBezTo>
                  <a:pt x="6518" y="8600"/>
                  <a:pt x="6423" y="8587"/>
                  <a:pt x="6478" y="8255"/>
                </a:cubicBezTo>
                <a:cubicBezTo>
                  <a:pt x="6512" y="8049"/>
                  <a:pt x="6504" y="8040"/>
                  <a:pt x="6395" y="8151"/>
                </a:cubicBezTo>
                <a:cubicBezTo>
                  <a:pt x="6328" y="8219"/>
                  <a:pt x="6242" y="8404"/>
                  <a:pt x="6204" y="8562"/>
                </a:cubicBezTo>
                <a:cubicBezTo>
                  <a:pt x="6148" y="8795"/>
                  <a:pt x="6089" y="8859"/>
                  <a:pt x="5887" y="8902"/>
                </a:cubicBezTo>
                <a:cubicBezTo>
                  <a:pt x="5750" y="8932"/>
                  <a:pt x="5547" y="9019"/>
                  <a:pt x="5435" y="9097"/>
                </a:cubicBezTo>
                <a:cubicBezTo>
                  <a:pt x="5228" y="9240"/>
                  <a:pt x="4928" y="9857"/>
                  <a:pt x="4928" y="10140"/>
                </a:cubicBezTo>
                <a:cubicBezTo>
                  <a:pt x="4928" y="10226"/>
                  <a:pt x="4860" y="10425"/>
                  <a:pt x="4777" y="10581"/>
                </a:cubicBezTo>
                <a:cubicBezTo>
                  <a:pt x="4694" y="10737"/>
                  <a:pt x="4614" y="10990"/>
                  <a:pt x="4600" y="11143"/>
                </a:cubicBezTo>
                <a:cubicBezTo>
                  <a:pt x="4584" y="11317"/>
                  <a:pt x="4531" y="11422"/>
                  <a:pt x="4457" y="11427"/>
                </a:cubicBezTo>
                <a:cubicBezTo>
                  <a:pt x="4183" y="11446"/>
                  <a:pt x="4143" y="11467"/>
                  <a:pt x="4143" y="11592"/>
                </a:cubicBezTo>
                <a:cubicBezTo>
                  <a:pt x="4143" y="11665"/>
                  <a:pt x="4010" y="11885"/>
                  <a:pt x="3846" y="12081"/>
                </a:cubicBezTo>
                <a:cubicBezTo>
                  <a:pt x="3683" y="12277"/>
                  <a:pt x="3484" y="12581"/>
                  <a:pt x="3404" y="12756"/>
                </a:cubicBezTo>
                <a:cubicBezTo>
                  <a:pt x="3325" y="12931"/>
                  <a:pt x="3162" y="13279"/>
                  <a:pt x="3043" y="13529"/>
                </a:cubicBezTo>
                <a:cubicBezTo>
                  <a:pt x="2835" y="13968"/>
                  <a:pt x="2603" y="14916"/>
                  <a:pt x="2557" y="15516"/>
                </a:cubicBezTo>
                <a:lnTo>
                  <a:pt x="2535" y="15804"/>
                </a:lnTo>
                <a:lnTo>
                  <a:pt x="1514" y="15804"/>
                </a:lnTo>
                <a:cubicBezTo>
                  <a:pt x="953" y="15804"/>
                  <a:pt x="448" y="15836"/>
                  <a:pt x="391" y="15875"/>
                </a:cubicBezTo>
                <a:cubicBezTo>
                  <a:pt x="208" y="15999"/>
                  <a:pt x="153" y="16286"/>
                  <a:pt x="259" y="16558"/>
                </a:cubicBezTo>
                <a:cubicBezTo>
                  <a:pt x="314" y="16700"/>
                  <a:pt x="342" y="16914"/>
                  <a:pt x="320" y="17034"/>
                </a:cubicBezTo>
                <a:cubicBezTo>
                  <a:pt x="290" y="17200"/>
                  <a:pt x="319" y="17266"/>
                  <a:pt x="442" y="17314"/>
                </a:cubicBezTo>
                <a:cubicBezTo>
                  <a:pt x="625" y="17386"/>
                  <a:pt x="1260" y="18280"/>
                  <a:pt x="1184" y="18359"/>
                </a:cubicBezTo>
                <a:cubicBezTo>
                  <a:pt x="1157" y="18388"/>
                  <a:pt x="1071" y="18412"/>
                  <a:pt x="992" y="18412"/>
                </a:cubicBezTo>
                <a:cubicBezTo>
                  <a:pt x="912" y="18412"/>
                  <a:pt x="847" y="18460"/>
                  <a:pt x="847" y="18518"/>
                </a:cubicBezTo>
                <a:cubicBezTo>
                  <a:pt x="847" y="18697"/>
                  <a:pt x="1084" y="18991"/>
                  <a:pt x="1228" y="18991"/>
                </a:cubicBezTo>
                <a:cubicBezTo>
                  <a:pt x="1304" y="18991"/>
                  <a:pt x="1403" y="19030"/>
                  <a:pt x="1448" y="19078"/>
                </a:cubicBezTo>
                <a:cubicBezTo>
                  <a:pt x="1494" y="19126"/>
                  <a:pt x="1616" y="19175"/>
                  <a:pt x="1722" y="19187"/>
                </a:cubicBezTo>
                <a:cubicBezTo>
                  <a:pt x="1999" y="19218"/>
                  <a:pt x="2070" y="19285"/>
                  <a:pt x="2061" y="19506"/>
                </a:cubicBezTo>
                <a:cubicBezTo>
                  <a:pt x="2049" y="19797"/>
                  <a:pt x="1967" y="19891"/>
                  <a:pt x="1769" y="19837"/>
                </a:cubicBezTo>
                <a:cubicBezTo>
                  <a:pt x="1619" y="19796"/>
                  <a:pt x="1607" y="19808"/>
                  <a:pt x="1690" y="19915"/>
                </a:cubicBezTo>
                <a:cubicBezTo>
                  <a:pt x="1744" y="19984"/>
                  <a:pt x="1773" y="20056"/>
                  <a:pt x="1755" y="20076"/>
                </a:cubicBezTo>
                <a:cubicBezTo>
                  <a:pt x="1736" y="20095"/>
                  <a:pt x="1790" y="20204"/>
                  <a:pt x="1873" y="20317"/>
                </a:cubicBezTo>
                <a:cubicBezTo>
                  <a:pt x="2000" y="20490"/>
                  <a:pt x="2035" y="20502"/>
                  <a:pt x="2099" y="20398"/>
                </a:cubicBezTo>
                <a:cubicBezTo>
                  <a:pt x="2148" y="20319"/>
                  <a:pt x="2268" y="20284"/>
                  <a:pt x="2434" y="20301"/>
                </a:cubicBezTo>
                <a:cubicBezTo>
                  <a:pt x="2669" y="20325"/>
                  <a:pt x="2679" y="20318"/>
                  <a:pt x="2547" y="20214"/>
                </a:cubicBezTo>
                <a:cubicBezTo>
                  <a:pt x="2421" y="20114"/>
                  <a:pt x="2418" y="20087"/>
                  <a:pt x="2519" y="19998"/>
                </a:cubicBezTo>
                <a:cubicBezTo>
                  <a:pt x="2613" y="19916"/>
                  <a:pt x="2677" y="19934"/>
                  <a:pt x="2860" y="20095"/>
                </a:cubicBezTo>
                <a:cubicBezTo>
                  <a:pt x="3037" y="20251"/>
                  <a:pt x="3124" y="20278"/>
                  <a:pt x="3271" y="20220"/>
                </a:cubicBezTo>
                <a:cubicBezTo>
                  <a:pt x="3418" y="20162"/>
                  <a:pt x="3513" y="20191"/>
                  <a:pt x="3710" y="20349"/>
                </a:cubicBezTo>
                <a:cubicBezTo>
                  <a:pt x="3848" y="20460"/>
                  <a:pt x="4099" y="20577"/>
                  <a:pt x="4268" y="20609"/>
                </a:cubicBezTo>
                <a:cubicBezTo>
                  <a:pt x="4437" y="20641"/>
                  <a:pt x="4644" y="20705"/>
                  <a:pt x="4727" y="20751"/>
                </a:cubicBezTo>
                <a:cubicBezTo>
                  <a:pt x="4875" y="20831"/>
                  <a:pt x="4875" y="20836"/>
                  <a:pt x="4732" y="20947"/>
                </a:cubicBezTo>
                <a:cubicBezTo>
                  <a:pt x="4651" y="21009"/>
                  <a:pt x="4618" y="21062"/>
                  <a:pt x="4659" y="21065"/>
                </a:cubicBezTo>
                <a:cubicBezTo>
                  <a:pt x="5404" y="21116"/>
                  <a:pt x="5850" y="21107"/>
                  <a:pt x="5930" y="21039"/>
                </a:cubicBezTo>
                <a:cubicBezTo>
                  <a:pt x="5992" y="20986"/>
                  <a:pt x="6339" y="20975"/>
                  <a:pt x="6871" y="21010"/>
                </a:cubicBezTo>
                <a:cubicBezTo>
                  <a:pt x="7916" y="21078"/>
                  <a:pt x="7895" y="21078"/>
                  <a:pt x="8202" y="21012"/>
                </a:cubicBezTo>
                <a:cubicBezTo>
                  <a:pt x="8406" y="20969"/>
                  <a:pt x="8503" y="21001"/>
                  <a:pt x="8699" y="21175"/>
                </a:cubicBezTo>
                <a:cubicBezTo>
                  <a:pt x="8833" y="21294"/>
                  <a:pt x="9019" y="21395"/>
                  <a:pt x="9113" y="21399"/>
                </a:cubicBezTo>
                <a:cubicBezTo>
                  <a:pt x="9965" y="21439"/>
                  <a:pt x="10338" y="21440"/>
                  <a:pt x="10305" y="21405"/>
                </a:cubicBezTo>
                <a:cubicBezTo>
                  <a:pt x="10221" y="21317"/>
                  <a:pt x="10452" y="21143"/>
                  <a:pt x="10652" y="21143"/>
                </a:cubicBezTo>
                <a:cubicBezTo>
                  <a:pt x="10768" y="21143"/>
                  <a:pt x="11009" y="21067"/>
                  <a:pt x="11188" y="20976"/>
                </a:cubicBezTo>
                <a:cubicBezTo>
                  <a:pt x="11620" y="20756"/>
                  <a:pt x="11656" y="20765"/>
                  <a:pt x="11789" y="21099"/>
                </a:cubicBezTo>
                <a:cubicBezTo>
                  <a:pt x="11916" y="21421"/>
                  <a:pt x="12019" y="21463"/>
                  <a:pt x="12775" y="21494"/>
                </a:cubicBezTo>
                <a:cubicBezTo>
                  <a:pt x="13056" y="21506"/>
                  <a:pt x="13332" y="21480"/>
                  <a:pt x="13389" y="21438"/>
                </a:cubicBezTo>
                <a:cubicBezTo>
                  <a:pt x="13457" y="21387"/>
                  <a:pt x="13551" y="21396"/>
                  <a:pt x="13656" y="21465"/>
                </a:cubicBezTo>
                <a:cubicBezTo>
                  <a:pt x="13861" y="21600"/>
                  <a:pt x="14893" y="21505"/>
                  <a:pt x="15010" y="21340"/>
                </a:cubicBezTo>
                <a:cubicBezTo>
                  <a:pt x="15088" y="21229"/>
                  <a:pt x="15952" y="21150"/>
                  <a:pt x="17484" y="21110"/>
                </a:cubicBezTo>
                <a:cubicBezTo>
                  <a:pt x="17807" y="21102"/>
                  <a:pt x="18164" y="21052"/>
                  <a:pt x="18276" y="21001"/>
                </a:cubicBezTo>
                <a:cubicBezTo>
                  <a:pt x="18389" y="20949"/>
                  <a:pt x="18736" y="20911"/>
                  <a:pt x="19048" y="20916"/>
                </a:cubicBezTo>
                <a:cubicBezTo>
                  <a:pt x="19453" y="20922"/>
                  <a:pt x="19634" y="20892"/>
                  <a:pt x="19682" y="20810"/>
                </a:cubicBezTo>
                <a:cubicBezTo>
                  <a:pt x="19769" y="20661"/>
                  <a:pt x="19693" y="20532"/>
                  <a:pt x="19575" y="20632"/>
                </a:cubicBezTo>
                <a:cubicBezTo>
                  <a:pt x="19458" y="20732"/>
                  <a:pt x="19134" y="20712"/>
                  <a:pt x="19115" y="20604"/>
                </a:cubicBezTo>
                <a:cubicBezTo>
                  <a:pt x="19095" y="20488"/>
                  <a:pt x="19697" y="20142"/>
                  <a:pt x="19828" y="20193"/>
                </a:cubicBezTo>
                <a:cubicBezTo>
                  <a:pt x="19888" y="20216"/>
                  <a:pt x="19979" y="20197"/>
                  <a:pt x="20032" y="20150"/>
                </a:cubicBezTo>
                <a:cubicBezTo>
                  <a:pt x="20085" y="20104"/>
                  <a:pt x="20231" y="20059"/>
                  <a:pt x="20356" y="20050"/>
                </a:cubicBezTo>
                <a:cubicBezTo>
                  <a:pt x="20636" y="20030"/>
                  <a:pt x="20937" y="19840"/>
                  <a:pt x="20937" y="19683"/>
                </a:cubicBezTo>
                <a:cubicBezTo>
                  <a:pt x="20937" y="19618"/>
                  <a:pt x="20987" y="19544"/>
                  <a:pt x="21049" y="19519"/>
                </a:cubicBezTo>
                <a:cubicBezTo>
                  <a:pt x="21200" y="19458"/>
                  <a:pt x="21110" y="19231"/>
                  <a:pt x="20947" y="19259"/>
                </a:cubicBezTo>
                <a:cubicBezTo>
                  <a:pt x="20850" y="19276"/>
                  <a:pt x="20825" y="19225"/>
                  <a:pt x="20842" y="19053"/>
                </a:cubicBezTo>
                <a:cubicBezTo>
                  <a:pt x="20861" y="18859"/>
                  <a:pt x="20835" y="18826"/>
                  <a:pt x="20670" y="18826"/>
                </a:cubicBezTo>
                <a:cubicBezTo>
                  <a:pt x="20408" y="18826"/>
                  <a:pt x="20359" y="18713"/>
                  <a:pt x="20544" y="18536"/>
                </a:cubicBezTo>
                <a:cubicBezTo>
                  <a:pt x="20656" y="18429"/>
                  <a:pt x="20677" y="18353"/>
                  <a:pt x="20623" y="18247"/>
                </a:cubicBezTo>
                <a:cubicBezTo>
                  <a:pt x="20583" y="18168"/>
                  <a:pt x="20531" y="17992"/>
                  <a:pt x="20508" y="17856"/>
                </a:cubicBezTo>
                <a:cubicBezTo>
                  <a:pt x="20454" y="17533"/>
                  <a:pt x="20628" y="17374"/>
                  <a:pt x="21112" y="17300"/>
                </a:cubicBezTo>
                <a:cubicBezTo>
                  <a:pt x="21527" y="17237"/>
                  <a:pt x="21590" y="17172"/>
                  <a:pt x="21581" y="16820"/>
                </a:cubicBezTo>
                <a:cubicBezTo>
                  <a:pt x="21571" y="16470"/>
                  <a:pt x="21367" y="16275"/>
                  <a:pt x="20947" y="16217"/>
                </a:cubicBezTo>
                <a:cubicBezTo>
                  <a:pt x="20747" y="16189"/>
                  <a:pt x="20513" y="16135"/>
                  <a:pt x="20427" y="16096"/>
                </a:cubicBezTo>
                <a:cubicBezTo>
                  <a:pt x="20340" y="16057"/>
                  <a:pt x="19584" y="16004"/>
                  <a:pt x="18745" y="15978"/>
                </a:cubicBezTo>
                <a:cubicBezTo>
                  <a:pt x="17907" y="15953"/>
                  <a:pt x="17188" y="15900"/>
                  <a:pt x="17149" y="15859"/>
                </a:cubicBezTo>
                <a:cubicBezTo>
                  <a:pt x="17107" y="15814"/>
                  <a:pt x="17145" y="15646"/>
                  <a:pt x="17242" y="15445"/>
                </a:cubicBezTo>
                <a:cubicBezTo>
                  <a:pt x="17624" y="14655"/>
                  <a:pt x="17775" y="13117"/>
                  <a:pt x="17530" y="12499"/>
                </a:cubicBezTo>
                <a:cubicBezTo>
                  <a:pt x="17434" y="12257"/>
                  <a:pt x="17435" y="12197"/>
                  <a:pt x="17535" y="12047"/>
                </a:cubicBezTo>
                <a:cubicBezTo>
                  <a:pt x="17598" y="11952"/>
                  <a:pt x="17716" y="11875"/>
                  <a:pt x="17798" y="11875"/>
                </a:cubicBezTo>
                <a:cubicBezTo>
                  <a:pt x="17970" y="11875"/>
                  <a:pt x="18190" y="11578"/>
                  <a:pt x="18190" y="11345"/>
                </a:cubicBezTo>
                <a:cubicBezTo>
                  <a:pt x="18190" y="11256"/>
                  <a:pt x="18141" y="11126"/>
                  <a:pt x="18080" y="11054"/>
                </a:cubicBezTo>
                <a:cubicBezTo>
                  <a:pt x="17965" y="10919"/>
                  <a:pt x="17860" y="10488"/>
                  <a:pt x="17860" y="10152"/>
                </a:cubicBezTo>
                <a:cubicBezTo>
                  <a:pt x="17860" y="10023"/>
                  <a:pt x="17795" y="9934"/>
                  <a:pt x="17660" y="9880"/>
                </a:cubicBezTo>
                <a:cubicBezTo>
                  <a:pt x="17433" y="9789"/>
                  <a:pt x="17495" y="9672"/>
                  <a:pt x="17798" y="9620"/>
                </a:cubicBezTo>
                <a:cubicBezTo>
                  <a:pt x="17981" y="9588"/>
                  <a:pt x="17975" y="9576"/>
                  <a:pt x="17689" y="9441"/>
                </a:cubicBezTo>
                <a:cubicBezTo>
                  <a:pt x="17510" y="9356"/>
                  <a:pt x="17250" y="9308"/>
                  <a:pt x="17061" y="9323"/>
                </a:cubicBezTo>
                <a:cubicBezTo>
                  <a:pt x="16744" y="9350"/>
                  <a:pt x="16739" y="9346"/>
                  <a:pt x="16739" y="9073"/>
                </a:cubicBezTo>
                <a:cubicBezTo>
                  <a:pt x="16739" y="8918"/>
                  <a:pt x="16790" y="8762"/>
                  <a:pt x="16856" y="8718"/>
                </a:cubicBezTo>
                <a:cubicBezTo>
                  <a:pt x="16936" y="8664"/>
                  <a:pt x="16821" y="8648"/>
                  <a:pt x="16497" y="8668"/>
                </a:cubicBezTo>
                <a:cubicBezTo>
                  <a:pt x="16164" y="8688"/>
                  <a:pt x="15949" y="8752"/>
                  <a:pt x="15778" y="8880"/>
                </a:cubicBezTo>
                <a:cubicBezTo>
                  <a:pt x="15504" y="9086"/>
                  <a:pt x="15404" y="9014"/>
                  <a:pt x="15519" y="8695"/>
                </a:cubicBezTo>
                <a:cubicBezTo>
                  <a:pt x="15566" y="8564"/>
                  <a:pt x="15568" y="8481"/>
                  <a:pt x="15523" y="8481"/>
                </a:cubicBezTo>
                <a:cubicBezTo>
                  <a:pt x="15423" y="8481"/>
                  <a:pt x="15287" y="8763"/>
                  <a:pt x="15287" y="8968"/>
                </a:cubicBezTo>
                <a:cubicBezTo>
                  <a:pt x="15287" y="9198"/>
                  <a:pt x="15200" y="9236"/>
                  <a:pt x="14613" y="9262"/>
                </a:cubicBezTo>
                <a:cubicBezTo>
                  <a:pt x="14247" y="9278"/>
                  <a:pt x="14040" y="9331"/>
                  <a:pt x="13889" y="9450"/>
                </a:cubicBezTo>
                <a:cubicBezTo>
                  <a:pt x="13640" y="9646"/>
                  <a:pt x="13613" y="9846"/>
                  <a:pt x="13835" y="9846"/>
                </a:cubicBezTo>
                <a:cubicBezTo>
                  <a:pt x="13921" y="9847"/>
                  <a:pt x="13991" y="9890"/>
                  <a:pt x="13991" y="9943"/>
                </a:cubicBezTo>
                <a:cubicBezTo>
                  <a:pt x="13991" y="9996"/>
                  <a:pt x="14017" y="10067"/>
                  <a:pt x="14048" y="10099"/>
                </a:cubicBezTo>
                <a:cubicBezTo>
                  <a:pt x="14078" y="10132"/>
                  <a:pt x="14062" y="10237"/>
                  <a:pt x="14011" y="10334"/>
                </a:cubicBezTo>
                <a:cubicBezTo>
                  <a:pt x="13960" y="10430"/>
                  <a:pt x="13913" y="10741"/>
                  <a:pt x="13908" y="11025"/>
                </a:cubicBezTo>
                <a:cubicBezTo>
                  <a:pt x="13902" y="11399"/>
                  <a:pt x="13860" y="11588"/>
                  <a:pt x="13757" y="11708"/>
                </a:cubicBezTo>
                <a:cubicBezTo>
                  <a:pt x="13639" y="11846"/>
                  <a:pt x="13629" y="11911"/>
                  <a:pt x="13703" y="12082"/>
                </a:cubicBezTo>
                <a:cubicBezTo>
                  <a:pt x="13752" y="12196"/>
                  <a:pt x="13839" y="12288"/>
                  <a:pt x="13896" y="12288"/>
                </a:cubicBezTo>
                <a:cubicBezTo>
                  <a:pt x="14139" y="12288"/>
                  <a:pt x="14170" y="12461"/>
                  <a:pt x="14006" y="12894"/>
                </a:cubicBezTo>
                <a:cubicBezTo>
                  <a:pt x="13867" y="13261"/>
                  <a:pt x="13846" y="13475"/>
                  <a:pt x="13861" y="14395"/>
                </a:cubicBezTo>
                <a:cubicBezTo>
                  <a:pt x="13873" y="15157"/>
                  <a:pt x="13911" y="15521"/>
                  <a:pt x="13990" y="15648"/>
                </a:cubicBezTo>
                <a:cubicBezTo>
                  <a:pt x="14051" y="15747"/>
                  <a:pt x="14079" y="15850"/>
                  <a:pt x="14052" y="15878"/>
                </a:cubicBezTo>
                <a:cubicBezTo>
                  <a:pt x="14026" y="15906"/>
                  <a:pt x="13631" y="15932"/>
                  <a:pt x="13174" y="15935"/>
                </a:cubicBezTo>
                <a:cubicBezTo>
                  <a:pt x="12718" y="15937"/>
                  <a:pt x="12044" y="15971"/>
                  <a:pt x="11677" y="16009"/>
                </a:cubicBezTo>
                <a:cubicBezTo>
                  <a:pt x="11311" y="16047"/>
                  <a:pt x="10979" y="16047"/>
                  <a:pt x="10940" y="16008"/>
                </a:cubicBezTo>
                <a:cubicBezTo>
                  <a:pt x="10899" y="15967"/>
                  <a:pt x="10973" y="15812"/>
                  <a:pt x="11116" y="15641"/>
                </a:cubicBezTo>
                <a:cubicBezTo>
                  <a:pt x="11318" y="15397"/>
                  <a:pt x="11363" y="15274"/>
                  <a:pt x="11362" y="14954"/>
                </a:cubicBezTo>
                <a:cubicBezTo>
                  <a:pt x="11361" y="14219"/>
                  <a:pt x="11221" y="13599"/>
                  <a:pt x="10986" y="13287"/>
                </a:cubicBezTo>
                <a:cubicBezTo>
                  <a:pt x="10718" y="12931"/>
                  <a:pt x="10132" y="11974"/>
                  <a:pt x="9868" y="11461"/>
                </a:cubicBezTo>
                <a:cubicBezTo>
                  <a:pt x="9762" y="11256"/>
                  <a:pt x="9602" y="11025"/>
                  <a:pt x="9512" y="10948"/>
                </a:cubicBezTo>
                <a:cubicBezTo>
                  <a:pt x="9396" y="10848"/>
                  <a:pt x="9358" y="10740"/>
                  <a:pt x="9382" y="10571"/>
                </a:cubicBezTo>
                <a:cubicBezTo>
                  <a:pt x="9403" y="10420"/>
                  <a:pt x="9369" y="10294"/>
                  <a:pt x="9290" y="10225"/>
                </a:cubicBezTo>
                <a:cubicBezTo>
                  <a:pt x="9222" y="10165"/>
                  <a:pt x="9166" y="10030"/>
                  <a:pt x="9166" y="9925"/>
                </a:cubicBezTo>
                <a:cubicBezTo>
                  <a:pt x="9166" y="9820"/>
                  <a:pt x="9048" y="9572"/>
                  <a:pt x="8904" y="9374"/>
                </a:cubicBezTo>
                <a:cubicBezTo>
                  <a:pt x="8694" y="9083"/>
                  <a:pt x="8659" y="8984"/>
                  <a:pt x="8727" y="8867"/>
                </a:cubicBezTo>
                <a:cubicBezTo>
                  <a:pt x="8796" y="8750"/>
                  <a:pt x="8775" y="8691"/>
                  <a:pt x="8616" y="8562"/>
                </a:cubicBezTo>
                <a:cubicBezTo>
                  <a:pt x="8508" y="8474"/>
                  <a:pt x="8374" y="8402"/>
                  <a:pt x="8317" y="8401"/>
                </a:cubicBezTo>
                <a:cubicBezTo>
                  <a:pt x="8260" y="8400"/>
                  <a:pt x="8143" y="8359"/>
                  <a:pt x="8057" y="8311"/>
                </a:cubicBezTo>
                <a:cubicBezTo>
                  <a:pt x="7924" y="8235"/>
                  <a:pt x="7916" y="8202"/>
                  <a:pt x="8003" y="8088"/>
                </a:cubicBezTo>
                <a:cubicBezTo>
                  <a:pt x="8047" y="8031"/>
                  <a:pt x="8068" y="8000"/>
                  <a:pt x="8067" y="7991"/>
                </a:cubicBezTo>
                <a:close/>
                <a:moveTo>
                  <a:pt x="4416" y="8271"/>
                </a:moveTo>
                <a:cubicBezTo>
                  <a:pt x="4401" y="8265"/>
                  <a:pt x="4391" y="8313"/>
                  <a:pt x="4391" y="8398"/>
                </a:cubicBezTo>
                <a:cubicBezTo>
                  <a:pt x="4391" y="8512"/>
                  <a:pt x="4410" y="8560"/>
                  <a:pt x="4431" y="8503"/>
                </a:cubicBezTo>
                <a:cubicBezTo>
                  <a:pt x="4453" y="8446"/>
                  <a:pt x="4453" y="8352"/>
                  <a:pt x="4431" y="8295"/>
                </a:cubicBezTo>
                <a:cubicBezTo>
                  <a:pt x="4426" y="8281"/>
                  <a:pt x="4420" y="8273"/>
                  <a:pt x="4416" y="8271"/>
                </a:cubicBezTo>
                <a:close/>
                <a:moveTo>
                  <a:pt x="14752" y="8901"/>
                </a:moveTo>
                <a:cubicBezTo>
                  <a:pt x="14644" y="8906"/>
                  <a:pt x="14649" y="8920"/>
                  <a:pt x="14777" y="8978"/>
                </a:cubicBezTo>
                <a:cubicBezTo>
                  <a:pt x="14987" y="9073"/>
                  <a:pt x="14989" y="9073"/>
                  <a:pt x="14933" y="8978"/>
                </a:cubicBezTo>
                <a:cubicBezTo>
                  <a:pt x="14906" y="8933"/>
                  <a:pt x="14825" y="8898"/>
                  <a:pt x="14752" y="8901"/>
                </a:cubicBezTo>
                <a:close/>
                <a:moveTo>
                  <a:pt x="13616" y="10334"/>
                </a:moveTo>
                <a:cubicBezTo>
                  <a:pt x="13599" y="10323"/>
                  <a:pt x="13570" y="10341"/>
                  <a:pt x="13521" y="10384"/>
                </a:cubicBezTo>
                <a:cubicBezTo>
                  <a:pt x="13457" y="10440"/>
                  <a:pt x="13424" y="10519"/>
                  <a:pt x="13448" y="10559"/>
                </a:cubicBezTo>
                <a:cubicBezTo>
                  <a:pt x="13527" y="10694"/>
                  <a:pt x="13638" y="10635"/>
                  <a:pt x="13638" y="10457"/>
                </a:cubicBezTo>
                <a:cubicBezTo>
                  <a:pt x="13638" y="10384"/>
                  <a:pt x="13634" y="10344"/>
                  <a:pt x="13616" y="10334"/>
                </a:cubicBezTo>
                <a:close/>
                <a:moveTo>
                  <a:pt x="13347" y="12154"/>
                </a:moveTo>
                <a:cubicBezTo>
                  <a:pt x="13326" y="12176"/>
                  <a:pt x="13333" y="12234"/>
                  <a:pt x="13361" y="12283"/>
                </a:cubicBezTo>
                <a:cubicBezTo>
                  <a:pt x="13439" y="12415"/>
                  <a:pt x="13483" y="12389"/>
                  <a:pt x="13430" y="12243"/>
                </a:cubicBezTo>
                <a:cubicBezTo>
                  <a:pt x="13404" y="12173"/>
                  <a:pt x="13367" y="12132"/>
                  <a:pt x="13347" y="12154"/>
                </a:cubicBezTo>
                <a:close/>
                <a:moveTo>
                  <a:pt x="68" y="17169"/>
                </a:moveTo>
                <a:cubicBezTo>
                  <a:pt x="52" y="17167"/>
                  <a:pt x="33" y="17174"/>
                  <a:pt x="16" y="17192"/>
                </a:cubicBezTo>
                <a:cubicBezTo>
                  <a:pt x="-10" y="17219"/>
                  <a:pt x="-3" y="17289"/>
                  <a:pt x="31" y="17347"/>
                </a:cubicBezTo>
                <a:cubicBezTo>
                  <a:pt x="80" y="17431"/>
                  <a:pt x="98" y="17431"/>
                  <a:pt x="125" y="17347"/>
                </a:cubicBezTo>
                <a:cubicBezTo>
                  <a:pt x="153" y="17257"/>
                  <a:pt x="118" y="17174"/>
                  <a:pt x="68" y="17169"/>
                </a:cubicBezTo>
                <a:close/>
                <a:moveTo>
                  <a:pt x="481" y="18742"/>
                </a:moveTo>
                <a:cubicBezTo>
                  <a:pt x="409" y="18742"/>
                  <a:pt x="373" y="18766"/>
                  <a:pt x="401" y="18795"/>
                </a:cubicBezTo>
                <a:cubicBezTo>
                  <a:pt x="428" y="18824"/>
                  <a:pt x="414" y="18917"/>
                  <a:pt x="371" y="19002"/>
                </a:cubicBezTo>
                <a:cubicBezTo>
                  <a:pt x="272" y="19198"/>
                  <a:pt x="365" y="19204"/>
                  <a:pt x="503" y="19011"/>
                </a:cubicBezTo>
                <a:cubicBezTo>
                  <a:pt x="644" y="18816"/>
                  <a:pt x="637" y="18742"/>
                  <a:pt x="481" y="18742"/>
                </a:cubicBez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box(out)" transition="in">
                                      <p:cBhvr>
                                        <p:cTn id="7" dur="1000"/>
                                        <p:tgtEl>
                                          <p:spTgt spid="159"/>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158"/>
                                        </p:tgtEl>
                                        <p:attrNameLst>
                                          <p:attrName>style.visibility</p:attrName>
                                        </p:attrNameLst>
                                      </p:cBhvr>
                                      <p:to>
                                        <p:strVal val="visible"/>
                                      </p:to>
                                    </p:set>
                                    <p:animEffect filter="box(out)" transition="in">
                                      <p:cBhvr>
                                        <p:cTn id="11"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P build="whole" bldLvl="1" animBg="1" rev="0" advAuto="0" spid="158"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Faciliteiten…"/>
          <p:cNvSpPr txBox="1"/>
          <p:nvPr/>
        </p:nvSpPr>
        <p:spPr>
          <a:xfrm>
            <a:off x="10048151" y="6286747"/>
            <a:ext cx="9164473" cy="561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09600" indent="-609600" algn="l">
              <a:lnSpc>
                <a:spcPct val="150000"/>
              </a:lnSpc>
              <a:buSzPct val="32000"/>
              <a:buBlip>
                <a:blip r:embed="rId2"/>
              </a:buBlip>
            </a:pPr>
            <a:r>
              <a:t>Faciliteiten</a:t>
            </a:r>
          </a:p>
          <a:p>
            <a:pPr marL="609600" indent="-609600" algn="l">
              <a:lnSpc>
                <a:spcPct val="150000"/>
              </a:lnSpc>
              <a:buSzPct val="32000"/>
              <a:buBlip>
                <a:blip r:embed="rId2"/>
              </a:buBlip>
            </a:pPr>
            <a:r>
              <a:t>Subsidies - toelagen</a:t>
            </a:r>
          </a:p>
          <a:p>
            <a:pPr marL="609600" indent="-609600" algn="l">
              <a:lnSpc>
                <a:spcPct val="150000"/>
              </a:lnSpc>
              <a:buSzPct val="32000"/>
              <a:buBlip>
                <a:blip r:embed="rId2"/>
              </a:buBlip>
            </a:pPr>
            <a:r>
              <a:t>Erkenning als mantelzorger  </a:t>
            </a:r>
          </a:p>
          <a:p>
            <a:pPr marL="609600" indent="-609600" algn="l">
              <a:lnSpc>
                <a:spcPct val="150000"/>
              </a:lnSpc>
              <a:buSzPct val="32000"/>
              <a:buBlip>
                <a:blip r:embed="rId2"/>
              </a:buBlip>
            </a:pPr>
            <a:r>
              <a:t>Incontinentie</a:t>
            </a:r>
          </a:p>
          <a:p>
            <a:pPr marL="609600" indent="-609600" algn="l">
              <a:lnSpc>
                <a:spcPct val="150000"/>
              </a:lnSpc>
              <a:buSzPct val="32000"/>
              <a:buBlip>
                <a:blip r:embed="rId2"/>
              </a:buBlip>
            </a:pPr>
            <a:r>
              <a:t>Extra’s Nijlen </a:t>
            </a:r>
          </a:p>
        </p:txBody>
      </p:sp>
      <p:grpSp>
        <p:nvGrpSpPr>
          <p:cNvPr id="165" name="Groepeer"/>
          <p:cNvGrpSpPr/>
          <p:nvPr/>
        </p:nvGrpSpPr>
        <p:grpSpPr>
          <a:xfrm>
            <a:off x="14543943" y="667801"/>
            <a:ext cx="7110673" cy="6392542"/>
            <a:chOff x="0" y="0"/>
            <a:chExt cx="7110672" cy="6392541"/>
          </a:xfrm>
        </p:grpSpPr>
        <p:pic>
          <p:nvPicPr>
            <p:cNvPr id="163" name="Groepeer" descr="Groepeer"/>
            <p:cNvPicPr>
              <a:picLocks noChangeAspect="1"/>
            </p:cNvPicPr>
            <p:nvPr/>
          </p:nvPicPr>
          <p:blipFill>
            <a:blip r:embed="rId3">
              <a:extLst/>
            </a:blip>
            <a:stretch>
              <a:fillRect/>
            </a:stretch>
          </p:blipFill>
          <p:spPr>
            <a:xfrm>
              <a:off x="0" y="0"/>
              <a:ext cx="7110673" cy="6392542"/>
            </a:xfrm>
            <a:prstGeom prst="rect">
              <a:avLst/>
            </a:prstGeom>
            <a:ln w="12700" cap="flat">
              <a:noFill/>
              <a:miter lim="400000"/>
            </a:ln>
            <a:effectLst/>
          </p:spPr>
        </p:pic>
        <p:sp>
          <p:nvSpPr>
            <p:cNvPr id="164" name="Inhoud"/>
            <p:cNvSpPr txBox="1"/>
            <p:nvPr/>
          </p:nvSpPr>
          <p:spPr>
            <a:xfrm>
              <a:off x="315818" y="2547535"/>
              <a:ext cx="2170126"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Inhoud</a:t>
              </a:r>
            </a:p>
          </p:txBody>
        </p:sp>
      </p:grpSp>
      <p:pic>
        <p:nvPicPr>
          <p:cNvPr id="166" name="ilah7.jpg" descr="ilah7.jpg"/>
          <p:cNvPicPr>
            <a:picLocks noChangeAspect="1"/>
          </p:cNvPicPr>
          <p:nvPr/>
        </p:nvPicPr>
        <p:blipFill>
          <a:blip r:embed="rId4">
            <a:extLst/>
          </a:blip>
          <a:stretch>
            <a:fillRect/>
          </a:stretch>
        </p:blipFill>
        <p:spPr>
          <a:xfrm>
            <a:off x="1942479" y="5522865"/>
            <a:ext cx="5264671" cy="6798292"/>
          </a:xfrm>
          <a:prstGeom prst="rect">
            <a:avLst/>
          </a:prstGeom>
          <a:ln w="38100">
            <a:solidFill>
              <a:schemeClr val="accent6">
                <a:hueOff val="7068528"/>
                <a:satOff val="-63217"/>
                <a:lumOff val="21330"/>
              </a:schemeClr>
            </a:solidFill>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65"/>
                                        </p:tgtEl>
                                        <p:attrNameLst>
                                          <p:attrName>style.visibility</p:attrName>
                                        </p:attrNameLst>
                                      </p:cBhvr>
                                      <p:to>
                                        <p:strVal val="visible"/>
                                      </p:to>
                                    </p:set>
                                    <p:anim calcmode="lin" valueType="num">
                                      <p:cBhvr>
                                        <p:cTn id="7" dur="1000" fill="hold"/>
                                        <p:tgtEl>
                                          <p:spTgt spid="165"/>
                                        </p:tgtEl>
                                        <p:attrNameLst>
                                          <p:attrName>ppt_x</p:attrName>
                                        </p:attrNameLst>
                                      </p:cBhvr>
                                      <p:tavLst>
                                        <p:tav tm="0">
                                          <p:val>
                                            <p:strVal val="#ppt_x"/>
                                          </p:val>
                                        </p:tav>
                                        <p:tav tm="100000">
                                          <p:val>
                                            <p:strVal val="#ppt_x"/>
                                          </p:val>
                                        </p:tav>
                                      </p:tavLst>
                                    </p:anim>
                                    <p:anim calcmode="lin" valueType="num">
                                      <p:cBhvr>
                                        <p:cTn id="8" dur="1000" fill="hold"/>
                                        <p:tgtEl>
                                          <p:spTgt spid="16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32" presetID="4" grpId="2" fill="hold">
                                  <p:stCondLst>
                                    <p:cond delay="0"/>
                                  </p:stCondLst>
                                  <p:iterate type="el" backwards="0">
                                    <p:tmAbs val="0"/>
                                  </p:iterate>
                                  <p:childTnLst>
                                    <p:set>
                                      <p:cBhvr>
                                        <p:cTn id="11" fill="hold"/>
                                        <p:tgtEl>
                                          <p:spTgt spid="166"/>
                                        </p:tgtEl>
                                        <p:attrNameLst>
                                          <p:attrName>style.visibility</p:attrName>
                                        </p:attrNameLst>
                                      </p:cBhvr>
                                      <p:to>
                                        <p:strVal val="visible"/>
                                      </p:to>
                                    </p:set>
                                    <p:animEffect filter="box(out)" transition="in">
                                      <p:cBhvr>
                                        <p:cTn id="12" dur="1000"/>
                                        <p:tgtEl>
                                          <p:spTgt spid="166"/>
                                        </p:tgtEl>
                                      </p:cBhvr>
                                    </p:animEffect>
                                  </p:childTnLst>
                                </p:cTn>
                              </p:par>
                            </p:childTnLst>
                          </p:cTn>
                        </p:par>
                        <p:par>
                          <p:cTn id="13" fill="hold">
                            <p:stCondLst>
                              <p:cond delay="2000"/>
                            </p:stCondLst>
                            <p:childTnLst>
                              <p:par>
                                <p:cTn id="14" presetClass="entr" nodeType="afterEffect" presetSubtype="8" presetID="2" grpId="3" fill="hold">
                                  <p:stCondLst>
                                    <p:cond delay="0"/>
                                  </p:stCondLst>
                                  <p:iterate type="el" backwards="0">
                                    <p:tmAbs val="0"/>
                                  </p:iterate>
                                  <p:childTnLst>
                                    <p:set>
                                      <p:cBhvr>
                                        <p:cTn id="15" fill="hold"/>
                                        <p:tgtEl>
                                          <p:spTgt spid="162">
                                            <p:bg/>
                                          </p:spTgt>
                                        </p:tgtEl>
                                        <p:attrNameLst>
                                          <p:attrName>style.visibility</p:attrName>
                                        </p:attrNameLst>
                                      </p:cBhvr>
                                      <p:to>
                                        <p:strVal val="visible"/>
                                      </p:to>
                                    </p:set>
                                    <p:anim calcmode="lin" valueType="num">
                                      <p:cBhvr>
                                        <p:cTn id="16" dur="1000" fill="hold"/>
                                        <p:tgtEl>
                                          <p:spTgt spid="162">
                                            <p:bg/>
                                          </p:spTgt>
                                        </p:tgtEl>
                                        <p:attrNameLst>
                                          <p:attrName>ppt_x</p:attrName>
                                        </p:attrNameLst>
                                      </p:cBhvr>
                                      <p:tavLst>
                                        <p:tav tm="0">
                                          <p:val>
                                            <p:strVal val="0-#ppt_w/2"/>
                                          </p:val>
                                        </p:tav>
                                        <p:tav tm="100000">
                                          <p:val>
                                            <p:strVal val="#ppt_x"/>
                                          </p:val>
                                        </p:tav>
                                      </p:tavLst>
                                    </p:anim>
                                    <p:anim calcmode="lin" valueType="num">
                                      <p:cBhvr>
                                        <p:cTn id="17" dur="1000" fill="hold"/>
                                        <p:tgtEl>
                                          <p:spTgt spid="162">
                                            <p:bg/>
                                          </p:spTgt>
                                        </p:tgtEl>
                                        <p:attrNameLst>
                                          <p:attrName>ppt_y</p:attrName>
                                        </p:attrNameLst>
                                      </p:cBhvr>
                                      <p:tavLst>
                                        <p:tav tm="0">
                                          <p:val>
                                            <p:strVal val="#ppt_y"/>
                                          </p:val>
                                        </p:tav>
                                        <p:tav tm="100000">
                                          <p:val>
                                            <p:strVal val="#ppt_y"/>
                                          </p:val>
                                        </p:tav>
                                      </p:tavLst>
                                    </p:anim>
                                  </p:childTnLst>
                                </p:cTn>
                              </p:par>
                              <p:par>
                                <p:cTn id="18" presetClass="entr" nodeType="withEffect" presetSubtype="8" presetID="2" grpId="3" fill="hold">
                                  <p:stCondLst>
                                    <p:cond delay="0"/>
                                  </p:stCondLst>
                                  <p:iterate type="el" backwards="0">
                                    <p:tmAbs val="0"/>
                                  </p:iterate>
                                  <p:childTnLst>
                                    <p:set>
                                      <p:cBhvr>
                                        <p:cTn id="19" fill="hold"/>
                                        <p:tgtEl>
                                          <p:spTgt spid="162">
                                            <p:txEl>
                                              <p:pRg st="0" end="0"/>
                                            </p:txEl>
                                          </p:spTgt>
                                        </p:tgtEl>
                                        <p:attrNameLst>
                                          <p:attrName>style.visibility</p:attrName>
                                        </p:attrNameLst>
                                      </p:cBhvr>
                                      <p:to>
                                        <p:strVal val="visible"/>
                                      </p:to>
                                    </p:set>
                                    <p:anim calcmode="lin" valueType="num">
                                      <p:cBhvr>
                                        <p:cTn id="20" dur="10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p:cTn id="21" dur="10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Class="entr" nodeType="afterEffect" presetSubtype="8" presetID="2" grpId="3" fill="hold">
                                  <p:stCondLst>
                                    <p:cond delay="0"/>
                                  </p:stCondLst>
                                  <p:iterate type="el" backwards="0">
                                    <p:tmAbs val="0"/>
                                  </p:iterate>
                                  <p:childTnLst>
                                    <p:set>
                                      <p:cBhvr>
                                        <p:cTn id="24" fill="hold"/>
                                        <p:tgtEl>
                                          <p:spTgt spid="162">
                                            <p:txEl>
                                              <p:pRg st="1" end="1"/>
                                            </p:txEl>
                                          </p:spTgt>
                                        </p:tgtEl>
                                        <p:attrNameLst>
                                          <p:attrName>style.visibility</p:attrName>
                                        </p:attrNameLst>
                                      </p:cBhvr>
                                      <p:to>
                                        <p:strVal val="visible"/>
                                      </p:to>
                                    </p:set>
                                    <p:anim calcmode="lin" valueType="num">
                                      <p:cBhvr>
                                        <p:cTn id="25" dur="1000" fill="hold"/>
                                        <p:tgtEl>
                                          <p:spTgt spid="162">
                                            <p:txEl>
                                              <p:pRg st="1" end="1"/>
                                            </p:txEl>
                                          </p:spTgt>
                                        </p:tgtEl>
                                        <p:attrNameLst>
                                          <p:attrName>ppt_x</p:attrName>
                                        </p:attrNameLst>
                                      </p:cBhvr>
                                      <p:tavLst>
                                        <p:tav tm="0">
                                          <p:val>
                                            <p:strVal val="0-#ppt_w/2"/>
                                          </p:val>
                                        </p:tav>
                                        <p:tav tm="100000">
                                          <p:val>
                                            <p:strVal val="#ppt_x"/>
                                          </p:val>
                                        </p:tav>
                                      </p:tavLst>
                                    </p:anim>
                                    <p:anim calcmode="lin" valueType="num">
                                      <p:cBhvr>
                                        <p:cTn id="26" dur="1000" fill="hold"/>
                                        <p:tgtEl>
                                          <p:spTgt spid="162">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Class="entr" nodeType="afterEffect" presetSubtype="8" presetID="2" grpId="3" fill="hold">
                                  <p:stCondLst>
                                    <p:cond delay="0"/>
                                  </p:stCondLst>
                                  <p:iterate type="el" backwards="0">
                                    <p:tmAbs val="0"/>
                                  </p:iterate>
                                  <p:childTnLst>
                                    <p:set>
                                      <p:cBhvr>
                                        <p:cTn id="29" fill="hold"/>
                                        <p:tgtEl>
                                          <p:spTgt spid="162">
                                            <p:txEl>
                                              <p:pRg st="2" end="2"/>
                                            </p:txEl>
                                          </p:spTgt>
                                        </p:tgtEl>
                                        <p:attrNameLst>
                                          <p:attrName>style.visibility</p:attrName>
                                        </p:attrNameLst>
                                      </p:cBhvr>
                                      <p:to>
                                        <p:strVal val="visible"/>
                                      </p:to>
                                    </p:set>
                                    <p:anim calcmode="lin" valueType="num">
                                      <p:cBhvr>
                                        <p:cTn id="30" dur="1000" fill="hold"/>
                                        <p:tgtEl>
                                          <p:spTgt spid="162">
                                            <p:txEl>
                                              <p:pRg st="2" end="2"/>
                                            </p:txEl>
                                          </p:spTgt>
                                        </p:tgtEl>
                                        <p:attrNameLst>
                                          <p:attrName>ppt_x</p:attrName>
                                        </p:attrNameLst>
                                      </p:cBhvr>
                                      <p:tavLst>
                                        <p:tav tm="0">
                                          <p:val>
                                            <p:strVal val="0-#ppt_w/2"/>
                                          </p:val>
                                        </p:tav>
                                        <p:tav tm="100000">
                                          <p:val>
                                            <p:strVal val="#ppt_x"/>
                                          </p:val>
                                        </p:tav>
                                      </p:tavLst>
                                    </p:anim>
                                    <p:anim calcmode="lin" valueType="num">
                                      <p:cBhvr>
                                        <p:cTn id="31" dur="1000" fill="hold"/>
                                        <p:tgtEl>
                                          <p:spTgt spid="162">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Class="entr" nodeType="afterEffect" presetSubtype="8" presetID="2" grpId="3" fill="hold">
                                  <p:stCondLst>
                                    <p:cond delay="0"/>
                                  </p:stCondLst>
                                  <p:iterate type="el" backwards="0">
                                    <p:tmAbs val="0"/>
                                  </p:iterate>
                                  <p:childTnLst>
                                    <p:set>
                                      <p:cBhvr>
                                        <p:cTn id="34" fill="hold"/>
                                        <p:tgtEl>
                                          <p:spTgt spid="162">
                                            <p:txEl>
                                              <p:pRg st="3" end="3"/>
                                            </p:txEl>
                                          </p:spTgt>
                                        </p:tgtEl>
                                        <p:attrNameLst>
                                          <p:attrName>style.visibility</p:attrName>
                                        </p:attrNameLst>
                                      </p:cBhvr>
                                      <p:to>
                                        <p:strVal val="visible"/>
                                      </p:to>
                                    </p:set>
                                    <p:anim calcmode="lin" valueType="num">
                                      <p:cBhvr>
                                        <p:cTn id="35" dur="1000" fill="hold"/>
                                        <p:tgtEl>
                                          <p:spTgt spid="162">
                                            <p:txEl>
                                              <p:pRg st="3" end="3"/>
                                            </p:txEl>
                                          </p:spTgt>
                                        </p:tgtEl>
                                        <p:attrNameLst>
                                          <p:attrName>ppt_x</p:attrName>
                                        </p:attrNameLst>
                                      </p:cBhvr>
                                      <p:tavLst>
                                        <p:tav tm="0">
                                          <p:val>
                                            <p:strVal val="0-#ppt_w/2"/>
                                          </p:val>
                                        </p:tav>
                                        <p:tav tm="100000">
                                          <p:val>
                                            <p:strVal val="#ppt_x"/>
                                          </p:val>
                                        </p:tav>
                                      </p:tavLst>
                                    </p:anim>
                                    <p:anim calcmode="lin" valueType="num">
                                      <p:cBhvr>
                                        <p:cTn id="36" dur="1000" fill="hold"/>
                                        <p:tgtEl>
                                          <p:spTgt spid="162">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6000"/>
                            </p:stCondLst>
                            <p:childTnLst>
                              <p:par>
                                <p:cTn id="38" presetClass="entr" nodeType="afterEffect" presetSubtype="8" presetID="2" grpId="3" fill="hold">
                                  <p:stCondLst>
                                    <p:cond delay="0"/>
                                  </p:stCondLst>
                                  <p:iterate type="el" backwards="0">
                                    <p:tmAbs val="0"/>
                                  </p:iterate>
                                  <p:childTnLst>
                                    <p:set>
                                      <p:cBhvr>
                                        <p:cTn id="39" fill="hold"/>
                                        <p:tgtEl>
                                          <p:spTgt spid="162">
                                            <p:txEl>
                                              <p:pRg st="4" end="4"/>
                                            </p:txEl>
                                          </p:spTgt>
                                        </p:tgtEl>
                                        <p:attrNameLst>
                                          <p:attrName>style.visibility</p:attrName>
                                        </p:attrNameLst>
                                      </p:cBhvr>
                                      <p:to>
                                        <p:strVal val="visible"/>
                                      </p:to>
                                    </p:set>
                                    <p:anim calcmode="lin" valueType="num">
                                      <p:cBhvr>
                                        <p:cTn id="40" dur="1000" fill="hold"/>
                                        <p:tgtEl>
                                          <p:spTgt spid="162">
                                            <p:txEl>
                                              <p:pRg st="4" end="4"/>
                                            </p:txEl>
                                          </p:spTgt>
                                        </p:tgtEl>
                                        <p:attrNameLst>
                                          <p:attrName>ppt_x</p:attrName>
                                        </p:attrNameLst>
                                      </p:cBhvr>
                                      <p:tavLst>
                                        <p:tav tm="0">
                                          <p:val>
                                            <p:strVal val="0-#ppt_w/2"/>
                                          </p:val>
                                        </p:tav>
                                        <p:tav tm="100000">
                                          <p:val>
                                            <p:strVal val="#ppt_x"/>
                                          </p:val>
                                        </p:tav>
                                      </p:tavLst>
                                    </p:anim>
                                    <p:anim calcmode="lin" valueType="num">
                                      <p:cBhvr>
                                        <p:cTn id="41" dur="1000" fill="hold"/>
                                        <p:tgtEl>
                                          <p:spTgt spid="1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3"/>
      <p:bldP build="whole" bldLvl="1" animBg="1" rev="0" advAuto="0" spid="165" grpId="1"/>
      <p:bldP build="whole" bldLvl="1" animBg="1" rev="0" advAuto="0" spid="166"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aciliteiten"/>
          <p:cNvSpPr txBox="1"/>
          <p:nvPr/>
        </p:nvSpPr>
        <p:spPr>
          <a:xfrm>
            <a:off x="2728149" y="1098037"/>
            <a:ext cx="5213605"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400"/>
            </a:lvl1pPr>
          </a:lstStyle>
          <a:p>
            <a:pPr/>
            <a:r>
              <a:t>Faciliteiten</a:t>
            </a:r>
          </a:p>
        </p:txBody>
      </p:sp>
      <p:pic>
        <p:nvPicPr>
          <p:cNvPr id="169" name="images.jpeg" descr="images.jpeg"/>
          <p:cNvPicPr>
            <a:picLocks noChangeAspect="1"/>
          </p:cNvPicPr>
          <p:nvPr/>
        </p:nvPicPr>
        <p:blipFill>
          <a:blip r:embed="rId2">
            <a:extLst/>
          </a:blip>
          <a:srcRect l="0" t="0" r="0" b="0"/>
          <a:stretch>
            <a:fillRect/>
          </a:stretch>
        </p:blipFill>
        <p:spPr>
          <a:xfrm>
            <a:off x="2342111" y="4153043"/>
            <a:ext cx="6524367" cy="6524367"/>
          </a:xfrm>
          <a:prstGeom prst="rect">
            <a:avLst/>
          </a:prstGeom>
          <a:ln w="12700">
            <a:miter lim="400000"/>
          </a:ln>
        </p:spPr>
      </p:pic>
      <p:sp>
        <p:nvSpPr>
          <p:cNvPr id="170" name="Dagopvang…"/>
          <p:cNvSpPr txBox="1"/>
          <p:nvPr/>
        </p:nvSpPr>
        <p:spPr>
          <a:xfrm>
            <a:off x="10918546" y="5673264"/>
            <a:ext cx="9151774" cy="443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927100" indent="-927100" algn="l">
              <a:lnSpc>
                <a:spcPct val="150000"/>
              </a:lnSpc>
              <a:buSzPct val="100000"/>
              <a:buAutoNum type="arabicPeriod" startAt="1"/>
            </a:pPr>
            <a:r>
              <a:t>Dagopvang</a:t>
            </a:r>
          </a:p>
          <a:p>
            <a:pPr marL="927100" indent="-927100" algn="l">
              <a:lnSpc>
                <a:spcPct val="150000"/>
              </a:lnSpc>
              <a:buSzPct val="100000"/>
              <a:buAutoNum type="arabicPeriod" startAt="1"/>
            </a:pPr>
            <a:r>
              <a:t>Kortverblijf</a:t>
            </a:r>
          </a:p>
          <a:p>
            <a:pPr marL="927100" indent="-927100" algn="l">
              <a:lnSpc>
                <a:spcPct val="150000"/>
              </a:lnSpc>
              <a:buSzPct val="100000"/>
              <a:buAutoNum type="arabicPeriod" startAt="1"/>
            </a:pPr>
            <a:r>
              <a:t>Dementievriendelijke hotels</a:t>
            </a:r>
          </a:p>
          <a:p>
            <a:pPr marL="927100" indent="-927100" algn="l">
              <a:lnSpc>
                <a:spcPct val="150000"/>
              </a:lnSpc>
              <a:buSzPct val="100000"/>
              <a:buAutoNum type="arabicPeriod" startAt="1"/>
            </a:pPr>
            <a:r>
              <a:t>WoonZorgCentra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68"/>
                                        </p:tgtEl>
                                        <p:attrNameLst>
                                          <p:attrName>style.visibility</p:attrName>
                                        </p:attrNameLst>
                                      </p:cBhvr>
                                      <p:to>
                                        <p:strVal val="visible"/>
                                      </p:to>
                                    </p:set>
                                    <p:anim calcmode="lin" valueType="num">
                                      <p:cBhvr>
                                        <p:cTn id="7" dur="1000" fill="hold"/>
                                        <p:tgtEl>
                                          <p:spTgt spid="168"/>
                                        </p:tgtEl>
                                        <p:attrNameLst>
                                          <p:attrName>ppt_x</p:attrName>
                                        </p:attrNameLst>
                                      </p:cBhvr>
                                      <p:tavLst>
                                        <p:tav tm="0">
                                          <p:val>
                                            <p:strVal val="0-#ppt_w/2"/>
                                          </p:val>
                                        </p:tav>
                                        <p:tav tm="100000">
                                          <p:val>
                                            <p:strVal val="#ppt_x"/>
                                          </p:val>
                                        </p:tav>
                                      </p:tavLst>
                                    </p:anim>
                                    <p:anim calcmode="lin" valueType="num">
                                      <p:cBhvr>
                                        <p:cTn id="8" dur="1000" fill="hold"/>
                                        <p:tgtEl>
                                          <p:spTgt spid="16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16" presetID="23" grpId="2" fill="hold">
                                  <p:stCondLst>
                                    <p:cond delay="0"/>
                                  </p:stCondLst>
                                  <p:iterate type="el" backwards="0">
                                    <p:tmAbs val="0"/>
                                  </p:iterate>
                                  <p:childTnLst>
                                    <p:set>
                                      <p:cBhvr>
                                        <p:cTn id="11" fill="hold"/>
                                        <p:tgtEl>
                                          <p:spTgt spid="169"/>
                                        </p:tgtEl>
                                        <p:attrNameLst>
                                          <p:attrName>style.visibility</p:attrName>
                                        </p:attrNameLst>
                                      </p:cBhvr>
                                      <p:to>
                                        <p:strVal val="visible"/>
                                      </p:to>
                                    </p:set>
                                    <p:anim calcmode="lin" valueType="num">
                                      <p:cBhvr>
                                        <p:cTn id="12" dur="1000" fill="hold"/>
                                        <p:tgtEl>
                                          <p:spTgt spid="169"/>
                                        </p:tgtEl>
                                        <p:attrNameLst>
                                          <p:attrName>ppt_w</p:attrName>
                                        </p:attrNameLst>
                                      </p:cBhvr>
                                      <p:tavLst>
                                        <p:tav tm="0">
                                          <p:val>
                                            <p:fltVal val="0"/>
                                          </p:val>
                                        </p:tav>
                                        <p:tav tm="100000">
                                          <p:val>
                                            <p:strVal val="#ppt_w"/>
                                          </p:val>
                                        </p:tav>
                                      </p:tavLst>
                                    </p:anim>
                                    <p:anim calcmode="lin" valueType="num">
                                      <p:cBhvr>
                                        <p:cTn id="13" dur="1000" fill="hold"/>
                                        <p:tgtEl>
                                          <p:spTgt spid="169"/>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Class="entr" nodeType="afterEffect" presetSubtype="32" presetID="23" grpId="3" fill="hold">
                                  <p:stCondLst>
                                    <p:cond delay="0"/>
                                  </p:stCondLst>
                                  <p:iterate type="el" backwards="0">
                                    <p:tmAbs val="0"/>
                                  </p:iterate>
                                  <p:childTnLst>
                                    <p:set>
                                      <p:cBhvr>
                                        <p:cTn id="16" fill="hold"/>
                                        <p:tgtEl>
                                          <p:spTgt spid="170">
                                            <p:bg/>
                                          </p:spTgt>
                                        </p:tgtEl>
                                        <p:attrNameLst>
                                          <p:attrName>style.visibility</p:attrName>
                                        </p:attrNameLst>
                                      </p:cBhvr>
                                      <p:to>
                                        <p:strVal val="visible"/>
                                      </p:to>
                                    </p:set>
                                    <p:anim calcmode="lin" valueType="num">
                                      <p:cBhvr>
                                        <p:cTn id="17" dur="1000" fill="hold"/>
                                        <p:tgtEl>
                                          <p:spTgt spid="170">
                                            <p:bg/>
                                          </p:spTgt>
                                        </p:tgtEl>
                                        <p:attrNameLst>
                                          <p:attrName>ppt_w</p:attrName>
                                        </p:attrNameLst>
                                      </p:cBhvr>
                                      <p:tavLst>
                                        <p:tav tm="0">
                                          <p:val>
                                            <p:strVal val="4*#ppt_w"/>
                                          </p:val>
                                        </p:tav>
                                        <p:tav tm="100000">
                                          <p:val>
                                            <p:strVal val="#ppt_w"/>
                                          </p:val>
                                        </p:tav>
                                      </p:tavLst>
                                    </p:anim>
                                    <p:anim calcmode="lin" valueType="num">
                                      <p:cBhvr>
                                        <p:cTn id="18" dur="1000" fill="hold"/>
                                        <p:tgtEl>
                                          <p:spTgt spid="170">
                                            <p:bg/>
                                          </p:spTgt>
                                        </p:tgtEl>
                                        <p:attrNameLst>
                                          <p:attrName>ppt_h</p:attrName>
                                        </p:attrNameLst>
                                      </p:cBhvr>
                                      <p:tavLst>
                                        <p:tav tm="0">
                                          <p:val>
                                            <p:strVal val="4*#ppt_h"/>
                                          </p:val>
                                        </p:tav>
                                        <p:tav tm="100000">
                                          <p:val>
                                            <p:strVal val="#ppt_h"/>
                                          </p:val>
                                        </p:tav>
                                      </p:tavLst>
                                    </p:anim>
                                  </p:childTnLst>
                                </p:cTn>
                              </p:par>
                              <p:par>
                                <p:cTn id="19" presetClass="entr" nodeType="withEffect" presetSubtype="32" presetID="23" grpId="3" fill="hold">
                                  <p:stCondLst>
                                    <p:cond delay="0"/>
                                  </p:stCondLst>
                                  <p:iterate type="el" backwards="0">
                                    <p:tmAbs val="0"/>
                                  </p:iterate>
                                  <p:childTnLst>
                                    <p:set>
                                      <p:cBhvr>
                                        <p:cTn id="20" fill="hold"/>
                                        <p:tgtEl>
                                          <p:spTgt spid="170">
                                            <p:txEl>
                                              <p:pRg st="0" end="0"/>
                                            </p:txEl>
                                          </p:spTgt>
                                        </p:tgtEl>
                                        <p:attrNameLst>
                                          <p:attrName>style.visibility</p:attrName>
                                        </p:attrNameLst>
                                      </p:cBhvr>
                                      <p:to>
                                        <p:strVal val="visible"/>
                                      </p:to>
                                    </p:set>
                                    <p:anim calcmode="lin" valueType="num">
                                      <p:cBhvr>
                                        <p:cTn id="21" dur="1000" fill="hold"/>
                                        <p:tgtEl>
                                          <p:spTgt spid="170">
                                            <p:txEl>
                                              <p:pRg st="0" end="0"/>
                                            </p:txEl>
                                          </p:spTgt>
                                        </p:tgtEl>
                                        <p:attrNameLst>
                                          <p:attrName>ppt_w</p:attrName>
                                        </p:attrNameLst>
                                      </p:cBhvr>
                                      <p:tavLst>
                                        <p:tav tm="0">
                                          <p:val>
                                            <p:strVal val="4*#ppt_w"/>
                                          </p:val>
                                        </p:tav>
                                        <p:tav tm="100000">
                                          <p:val>
                                            <p:strVal val="#ppt_w"/>
                                          </p:val>
                                        </p:tav>
                                      </p:tavLst>
                                    </p:anim>
                                    <p:anim calcmode="lin" valueType="num">
                                      <p:cBhvr>
                                        <p:cTn id="22" dur="1000" fill="hold"/>
                                        <p:tgtEl>
                                          <p:spTgt spid="170">
                                            <p:txEl>
                                              <p:pRg st="0" end="0"/>
                                            </p:txEl>
                                          </p:spTgt>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Class="entr" nodeType="afterEffect" presetSubtype="32" presetID="23" grpId="3" fill="hold">
                                  <p:stCondLst>
                                    <p:cond delay="0"/>
                                  </p:stCondLst>
                                  <p:iterate type="el" backwards="0">
                                    <p:tmAbs val="0"/>
                                  </p:iterate>
                                  <p:childTnLst>
                                    <p:set>
                                      <p:cBhvr>
                                        <p:cTn id="25" fill="hold"/>
                                        <p:tgtEl>
                                          <p:spTgt spid="170">
                                            <p:txEl>
                                              <p:pRg st="1" end="1"/>
                                            </p:txEl>
                                          </p:spTgt>
                                        </p:tgtEl>
                                        <p:attrNameLst>
                                          <p:attrName>style.visibility</p:attrName>
                                        </p:attrNameLst>
                                      </p:cBhvr>
                                      <p:to>
                                        <p:strVal val="visible"/>
                                      </p:to>
                                    </p:set>
                                    <p:anim calcmode="lin" valueType="num">
                                      <p:cBhvr>
                                        <p:cTn id="26" dur="1000" fill="hold"/>
                                        <p:tgtEl>
                                          <p:spTgt spid="170">
                                            <p:txEl>
                                              <p:pRg st="1" end="1"/>
                                            </p:txEl>
                                          </p:spTgt>
                                        </p:tgtEl>
                                        <p:attrNameLst>
                                          <p:attrName>ppt_w</p:attrName>
                                        </p:attrNameLst>
                                      </p:cBhvr>
                                      <p:tavLst>
                                        <p:tav tm="0">
                                          <p:val>
                                            <p:strVal val="4*#ppt_w"/>
                                          </p:val>
                                        </p:tav>
                                        <p:tav tm="100000">
                                          <p:val>
                                            <p:strVal val="#ppt_w"/>
                                          </p:val>
                                        </p:tav>
                                      </p:tavLst>
                                    </p:anim>
                                    <p:anim calcmode="lin" valueType="num">
                                      <p:cBhvr>
                                        <p:cTn id="27" dur="1000" fill="hold"/>
                                        <p:tgtEl>
                                          <p:spTgt spid="170">
                                            <p:txEl>
                                              <p:pRg st="1" end="1"/>
                                            </p:txEl>
                                          </p:spTgt>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Class="entr" nodeType="afterEffect" presetSubtype="32" presetID="23" grpId="3" fill="hold">
                                  <p:stCondLst>
                                    <p:cond delay="0"/>
                                  </p:stCondLst>
                                  <p:iterate type="el" backwards="0">
                                    <p:tmAbs val="0"/>
                                  </p:iterate>
                                  <p:childTnLst>
                                    <p:set>
                                      <p:cBhvr>
                                        <p:cTn id="30" fill="hold"/>
                                        <p:tgtEl>
                                          <p:spTgt spid="170">
                                            <p:txEl>
                                              <p:pRg st="2" end="2"/>
                                            </p:txEl>
                                          </p:spTgt>
                                        </p:tgtEl>
                                        <p:attrNameLst>
                                          <p:attrName>style.visibility</p:attrName>
                                        </p:attrNameLst>
                                      </p:cBhvr>
                                      <p:to>
                                        <p:strVal val="visible"/>
                                      </p:to>
                                    </p:set>
                                    <p:anim calcmode="lin" valueType="num">
                                      <p:cBhvr>
                                        <p:cTn id="31" dur="1000" fill="hold"/>
                                        <p:tgtEl>
                                          <p:spTgt spid="170">
                                            <p:txEl>
                                              <p:pRg st="2" end="2"/>
                                            </p:txEl>
                                          </p:spTgt>
                                        </p:tgtEl>
                                        <p:attrNameLst>
                                          <p:attrName>ppt_w</p:attrName>
                                        </p:attrNameLst>
                                      </p:cBhvr>
                                      <p:tavLst>
                                        <p:tav tm="0">
                                          <p:val>
                                            <p:strVal val="4*#ppt_w"/>
                                          </p:val>
                                        </p:tav>
                                        <p:tav tm="100000">
                                          <p:val>
                                            <p:strVal val="#ppt_w"/>
                                          </p:val>
                                        </p:tav>
                                      </p:tavLst>
                                    </p:anim>
                                    <p:anim calcmode="lin" valueType="num">
                                      <p:cBhvr>
                                        <p:cTn id="32" dur="1000" fill="hold"/>
                                        <p:tgtEl>
                                          <p:spTgt spid="170">
                                            <p:txEl>
                                              <p:pRg st="2" end="2"/>
                                            </p:txEl>
                                          </p:spTgt>
                                        </p:tgtEl>
                                        <p:attrNameLst>
                                          <p:attrName>ppt_h</p:attrName>
                                        </p:attrNameLst>
                                      </p:cBhvr>
                                      <p:tavLst>
                                        <p:tav tm="0">
                                          <p:val>
                                            <p:strVal val="4*#ppt_h"/>
                                          </p:val>
                                        </p:tav>
                                        <p:tav tm="100000">
                                          <p:val>
                                            <p:strVal val="#ppt_h"/>
                                          </p:val>
                                        </p:tav>
                                      </p:tavLst>
                                    </p:anim>
                                  </p:childTnLst>
                                </p:cTn>
                              </p:par>
                            </p:childTnLst>
                          </p:cTn>
                        </p:par>
                        <p:par>
                          <p:cTn id="33" fill="hold">
                            <p:stCondLst>
                              <p:cond delay="5000"/>
                            </p:stCondLst>
                            <p:childTnLst>
                              <p:par>
                                <p:cTn id="34" presetClass="entr" nodeType="afterEffect" presetSubtype="32" presetID="23" grpId="3" fill="hold">
                                  <p:stCondLst>
                                    <p:cond delay="0"/>
                                  </p:stCondLst>
                                  <p:iterate type="el" backwards="0">
                                    <p:tmAbs val="0"/>
                                  </p:iterate>
                                  <p:childTnLst>
                                    <p:set>
                                      <p:cBhvr>
                                        <p:cTn id="35" fill="hold"/>
                                        <p:tgtEl>
                                          <p:spTgt spid="170">
                                            <p:txEl>
                                              <p:pRg st="3" end="3"/>
                                            </p:txEl>
                                          </p:spTgt>
                                        </p:tgtEl>
                                        <p:attrNameLst>
                                          <p:attrName>style.visibility</p:attrName>
                                        </p:attrNameLst>
                                      </p:cBhvr>
                                      <p:to>
                                        <p:strVal val="visible"/>
                                      </p:to>
                                    </p:set>
                                    <p:anim calcmode="lin" valueType="num">
                                      <p:cBhvr>
                                        <p:cTn id="36" dur="1000" fill="hold"/>
                                        <p:tgtEl>
                                          <p:spTgt spid="170">
                                            <p:txEl>
                                              <p:pRg st="3" end="3"/>
                                            </p:txEl>
                                          </p:spTgt>
                                        </p:tgtEl>
                                        <p:attrNameLst>
                                          <p:attrName>ppt_w</p:attrName>
                                        </p:attrNameLst>
                                      </p:cBhvr>
                                      <p:tavLst>
                                        <p:tav tm="0">
                                          <p:val>
                                            <p:strVal val="4*#ppt_w"/>
                                          </p:val>
                                        </p:tav>
                                        <p:tav tm="100000">
                                          <p:val>
                                            <p:strVal val="#ppt_w"/>
                                          </p:val>
                                        </p:tav>
                                      </p:tavLst>
                                    </p:anim>
                                    <p:anim calcmode="lin" valueType="num">
                                      <p:cBhvr>
                                        <p:cTn id="37" dur="1000" fill="hold"/>
                                        <p:tgtEl>
                                          <p:spTgt spid="170">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2"/>
      <p:bldP build="p" bldLvl="5" animBg="1" rev="0" advAuto="0" spid="170" grpId="3"/>
      <p:bldP build="whole" bldLvl="1" animBg="1" rev="0" advAuto="0" spid="16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Dagopvang"/>
          <p:cNvSpPr txBox="1"/>
          <p:nvPr/>
        </p:nvSpPr>
        <p:spPr>
          <a:xfrm>
            <a:off x="479507" y="352126"/>
            <a:ext cx="7243561"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497623" indent="-1497623">
              <a:buSzPct val="100000"/>
              <a:buAutoNum type="arabicPeriod" startAt="1"/>
              <a:defRPr sz="8400"/>
            </a:lvl1pPr>
          </a:lstStyle>
          <a:p>
            <a:pPr/>
            <a:r>
              <a:t>Dagopvang</a:t>
            </a:r>
          </a:p>
        </p:txBody>
      </p:sp>
      <p:sp>
        <p:nvSpPr>
          <p:cNvPr id="173" name="Een dagverzorgingscentrum biedt overdag opvang en verzorging aan ouderen.  Er bestaan erkende en niet-erkende centra…"/>
          <p:cNvSpPr txBox="1"/>
          <p:nvPr/>
        </p:nvSpPr>
        <p:spPr>
          <a:xfrm>
            <a:off x="8855388" y="633402"/>
            <a:ext cx="14672160" cy="369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300"/>
              </a:spcBef>
              <a:defRPr sz="3800"/>
            </a:pPr>
            <a:r>
              <a:t>Een dagverzorgingscentrum biedt overdag opvang en verzorging aan ouderen. </a:t>
            </a:r>
            <a:br/>
            <a:r>
              <a:t>Er bestaan erkende en niet-erkende centra</a:t>
            </a:r>
          </a:p>
          <a:p>
            <a:pPr lvl="1" algn="l">
              <a:spcBef>
                <a:spcPts val="5300"/>
              </a:spcBef>
              <a:defRPr sz="3800"/>
            </a:pPr>
            <a:r>
              <a:t>Deze centra zijn niet geschikt voor wie zware medische verzorging en begeleiding nodig heeft.</a:t>
            </a:r>
          </a:p>
        </p:txBody>
      </p:sp>
      <p:sp>
        <p:nvSpPr>
          <p:cNvPr id="174" name="Kostprijs Prijs varieert volgens centrum (per uur, per halve dag, ganse dag met maaltijd, met/zonder vervoer … ) Zo komt men al snel voor 4d/week aan 600 €/ maand"/>
          <p:cNvSpPr txBox="1"/>
          <p:nvPr/>
        </p:nvSpPr>
        <p:spPr>
          <a:xfrm>
            <a:off x="1036738" y="5930896"/>
            <a:ext cx="22310523" cy="18542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b="1">
                <a:latin typeface="Helvetica"/>
                <a:ea typeface="Helvetica"/>
                <a:cs typeface="Helvetica"/>
                <a:sym typeface="Helvetica"/>
              </a:rPr>
              <a:t>Kostprijs</a:t>
            </a:r>
            <a:br/>
            <a:r>
              <a:t>Prijs varieert volgens centrum (per uur, per halve dag, ganse dag met maaltijd, met/zonder vervoer … )</a:t>
            </a:r>
            <a:br/>
            <a:r>
              <a:t>Zo komt men al snel voor 4d/week aan 600 €/ maand</a:t>
            </a:r>
          </a:p>
        </p:txBody>
      </p:sp>
      <p:sp>
        <p:nvSpPr>
          <p:cNvPr id="175" name="Tussenkomst afhankelijk van de Ziekenkas Vb. 6,50€ / dag met een maximum van 250,00 € of +/- 38 dagen"/>
          <p:cNvSpPr txBox="1"/>
          <p:nvPr/>
        </p:nvSpPr>
        <p:spPr>
          <a:xfrm>
            <a:off x="789254" y="8532277"/>
            <a:ext cx="10468001" cy="18542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300"/>
              </a:spcBef>
              <a:defRPr sz="3800"/>
            </a:pPr>
            <a:r>
              <a:rPr b="1">
                <a:latin typeface="Helvetica"/>
                <a:ea typeface="Helvetica"/>
                <a:cs typeface="Helvetica"/>
                <a:sym typeface="Helvetica"/>
              </a:rPr>
              <a:t>Tussenkomst afhankelijk van de Ziekenkas</a:t>
            </a:r>
            <a:br/>
            <a:r>
              <a:t>Vb. 6,50€ / dag met een maximum van 250,00 €</a:t>
            </a:r>
            <a:br/>
            <a:r>
              <a:t>of +/- 38 dagen</a:t>
            </a:r>
          </a:p>
        </p:txBody>
      </p:sp>
      <p:sp>
        <p:nvSpPr>
          <p:cNvPr id="176" name="Besluit…"/>
          <p:cNvSpPr/>
          <p:nvPr/>
        </p:nvSpPr>
        <p:spPr>
          <a:xfrm>
            <a:off x="8074504" y="10326311"/>
            <a:ext cx="8950881" cy="2786426"/>
          </a:xfrm>
          <a:prstGeom prst="rect">
            <a:avLst/>
          </a:prstGeom>
          <a:gradFill>
            <a:gsLst>
              <a:gs pos="0">
                <a:srgbClr val="626378"/>
              </a:gs>
              <a:gs pos="100000">
                <a:srgbClr val="111532"/>
              </a:gs>
            </a:gsLst>
            <a:lin ang="5400000"/>
          </a:gradFill>
          <a:ln w="12700">
            <a:solidFill>
              <a:srgbClr val="A15EFC"/>
            </a:solid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p>
            <a:pPr algn="l">
              <a:defRPr b="1" sz="3200">
                <a:effectLst>
                  <a:outerShdw sx="100000" sy="100000" kx="0" ky="0" algn="b" rotWithShape="0" blurRad="25400" dist="23998" dir="2700000">
                    <a:srgbClr val="000000">
                      <a:alpha val="31034"/>
                    </a:srgbClr>
                  </a:outerShdw>
                </a:effectLst>
                <a:latin typeface="Helvetica"/>
                <a:ea typeface="Helvetica"/>
                <a:cs typeface="Helvetica"/>
                <a:sym typeface="Helvetica"/>
              </a:defRPr>
            </a:pPr>
            <a:r>
              <a:t>Besluit</a:t>
            </a:r>
          </a:p>
          <a:p>
            <a:pPr algn="l">
              <a:defRPr sz="3200">
                <a:effectLst>
                  <a:outerShdw sx="100000" sy="100000" kx="0" ky="0" algn="b" rotWithShape="0" blurRad="25400" dist="23998" dir="2700000">
                    <a:srgbClr val="000000">
                      <a:alpha val="31034"/>
                    </a:srgbClr>
                  </a:outerShdw>
                </a:effectLst>
              </a:defRPr>
            </a:pPr>
          </a:p>
          <a:p>
            <a:pPr lvl="1" marL="1005114" indent="-725714" algn="l">
              <a:buClr>
                <a:srgbClr val="5A5B5C"/>
              </a:buClr>
              <a:buSzPct val="75000"/>
              <a:buFont typeface="Helvetica"/>
              <a:buChar char="•"/>
              <a:defRPr sz="3200">
                <a:effectLst>
                  <a:outerShdw sx="100000" sy="100000" kx="0" ky="0" algn="b" rotWithShape="0" blurRad="25400" dist="23998" dir="2700000">
                    <a:srgbClr val="000000">
                      <a:alpha val="31034"/>
                    </a:srgbClr>
                  </a:outerShdw>
                </a:effectLst>
              </a:defRPr>
            </a:pPr>
            <a:r>
              <a:t>Jaarlijkse kost: 7.200 €</a:t>
            </a:r>
          </a:p>
          <a:p>
            <a:pPr lvl="1" marL="1005114" indent="-725714" algn="l">
              <a:buClr>
                <a:srgbClr val="5A5B5C"/>
              </a:buClr>
              <a:buSzPct val="75000"/>
              <a:buFont typeface="Helvetica"/>
              <a:buChar char="•"/>
              <a:defRPr sz="3200" u="sng">
                <a:effectLst>
                  <a:outerShdw sx="100000" sy="100000" kx="0" ky="0" algn="b" rotWithShape="0" blurRad="25400" dist="23998" dir="2700000">
                    <a:srgbClr val="000000">
                      <a:alpha val="31034"/>
                    </a:srgbClr>
                  </a:outerShdw>
                </a:effectLst>
              </a:defRPr>
            </a:pPr>
            <a:r>
              <a:t>Tussenkomst:      250 €    </a:t>
            </a:r>
          </a:p>
          <a:p>
            <a:pPr lvl="1" marL="1005114" indent="-725714" algn="l">
              <a:buClr>
                <a:srgbClr val="5A5B5C"/>
              </a:buClr>
              <a:buSzPct val="75000"/>
              <a:buFont typeface="Helvetica"/>
              <a:buChar char="•"/>
              <a:defRPr b="1" sz="3200">
                <a:effectLst>
                  <a:outerShdw sx="100000" sy="100000" kx="0" ky="0" algn="b" rotWithShape="0" blurRad="25400" dist="23998" dir="2700000">
                    <a:srgbClr val="000000">
                      <a:alpha val="31034"/>
                    </a:srgbClr>
                  </a:outerShdw>
                </a:effectLst>
                <a:latin typeface="Helvetica"/>
                <a:ea typeface="Helvetica"/>
                <a:cs typeface="Helvetica"/>
                <a:sym typeface="Helvetica"/>
              </a:defRPr>
            </a:pPr>
            <a:r>
              <a:t>Blijft                6.950 €</a:t>
            </a:r>
          </a:p>
        </p:txBody>
      </p:sp>
      <p:grpSp>
        <p:nvGrpSpPr>
          <p:cNvPr id="179" name="Groepeer">
            <a:hlinkClick r:id="rId2" invalidUrl="" action="" tgtFrame="" tooltip="" history="1" highlightClick="0" endSnd="0"/>
          </p:cNvPr>
          <p:cNvGrpSpPr/>
          <p:nvPr/>
        </p:nvGrpSpPr>
        <p:grpSpPr>
          <a:xfrm>
            <a:off x="20900508" y="12235608"/>
            <a:ext cx="3101667" cy="1603948"/>
            <a:chOff x="0" y="0"/>
            <a:chExt cx="3101666" cy="1603946"/>
          </a:xfrm>
        </p:grpSpPr>
        <p:pic>
          <p:nvPicPr>
            <p:cNvPr id="177" name="Unknown.png" descr="Unknown.png"/>
            <p:cNvPicPr>
              <a:picLocks noChangeAspect="1"/>
            </p:cNvPicPr>
            <p:nvPr/>
          </p:nvPicPr>
          <p:blipFill>
            <a:blip r:embed="rId3">
              <a:extLst/>
            </a:blip>
            <a:srcRect l="13602" t="17279" r="13631" b="7462"/>
            <a:stretch>
              <a:fillRect/>
            </a:stretch>
          </p:blipFill>
          <p:spPr>
            <a:xfrm>
              <a:off x="0" y="0"/>
              <a:ext cx="3101667" cy="1603947"/>
            </a:xfrm>
            <a:custGeom>
              <a:avLst/>
              <a:gdLst/>
              <a:ahLst/>
              <a:cxnLst>
                <a:cxn ang="0">
                  <a:pos x="wd2" y="hd2"/>
                </a:cxn>
                <a:cxn ang="5400000">
                  <a:pos x="wd2" y="hd2"/>
                </a:cxn>
                <a:cxn ang="10800000">
                  <a:pos x="wd2" y="hd2"/>
                </a:cxn>
                <a:cxn ang="16200000">
                  <a:pos x="wd2" y="hd2"/>
                </a:cxn>
              </a:cxnLst>
              <a:rect l="0" t="0" r="r" b="b"/>
              <a:pathLst>
                <a:path w="21590" h="21404" fill="norm" stroke="1" extrusionOk="0">
                  <a:moveTo>
                    <a:pt x="20167" y="0"/>
                  </a:moveTo>
                  <a:lnTo>
                    <a:pt x="10647" y="106"/>
                  </a:lnTo>
                  <a:lnTo>
                    <a:pt x="1130" y="207"/>
                  </a:lnTo>
                  <a:lnTo>
                    <a:pt x="754" y="699"/>
                  </a:lnTo>
                  <a:cubicBezTo>
                    <a:pt x="152" y="1491"/>
                    <a:pt x="0" y="2714"/>
                    <a:pt x="0" y="6747"/>
                  </a:cubicBezTo>
                  <a:cubicBezTo>
                    <a:pt x="0" y="8598"/>
                    <a:pt x="57" y="10585"/>
                    <a:pt x="127" y="11164"/>
                  </a:cubicBezTo>
                  <a:cubicBezTo>
                    <a:pt x="300" y="12604"/>
                    <a:pt x="750" y="13417"/>
                    <a:pt x="1530" y="13701"/>
                  </a:cubicBezTo>
                  <a:cubicBezTo>
                    <a:pt x="1887" y="13831"/>
                    <a:pt x="4008" y="13910"/>
                    <a:pt x="6813" y="13902"/>
                  </a:cubicBezTo>
                  <a:lnTo>
                    <a:pt x="11498" y="13892"/>
                  </a:lnTo>
                  <a:lnTo>
                    <a:pt x="11688" y="14580"/>
                  </a:lnTo>
                  <a:cubicBezTo>
                    <a:pt x="11940" y="15485"/>
                    <a:pt x="11937" y="15545"/>
                    <a:pt x="11617" y="15825"/>
                  </a:cubicBezTo>
                  <a:cubicBezTo>
                    <a:pt x="11418" y="15998"/>
                    <a:pt x="11346" y="16228"/>
                    <a:pt x="11346" y="16662"/>
                  </a:cubicBezTo>
                  <a:cubicBezTo>
                    <a:pt x="11346" y="17189"/>
                    <a:pt x="11472" y="17417"/>
                    <a:pt x="12434" y="18611"/>
                  </a:cubicBezTo>
                  <a:cubicBezTo>
                    <a:pt x="13059" y="19385"/>
                    <a:pt x="13526" y="20106"/>
                    <a:pt x="13526" y="20295"/>
                  </a:cubicBezTo>
                  <a:cubicBezTo>
                    <a:pt x="13526" y="20477"/>
                    <a:pt x="13577" y="20809"/>
                    <a:pt x="13639" y="21031"/>
                  </a:cubicBezTo>
                  <a:cubicBezTo>
                    <a:pt x="13798" y="21600"/>
                    <a:pt x="14032" y="21540"/>
                    <a:pt x="14929" y="20703"/>
                  </a:cubicBezTo>
                  <a:cubicBezTo>
                    <a:pt x="15360" y="20300"/>
                    <a:pt x="15763" y="19972"/>
                    <a:pt x="15821" y="19972"/>
                  </a:cubicBezTo>
                  <a:cubicBezTo>
                    <a:pt x="15990" y="19972"/>
                    <a:pt x="15944" y="18797"/>
                    <a:pt x="15763" y="18510"/>
                  </a:cubicBezTo>
                  <a:cubicBezTo>
                    <a:pt x="15659" y="18344"/>
                    <a:pt x="15600" y="17879"/>
                    <a:pt x="15600" y="17234"/>
                  </a:cubicBezTo>
                  <a:cubicBezTo>
                    <a:pt x="15600" y="16677"/>
                    <a:pt x="15521" y="15783"/>
                    <a:pt x="15426" y="15248"/>
                  </a:cubicBezTo>
                  <a:cubicBezTo>
                    <a:pt x="15331" y="14712"/>
                    <a:pt x="15296" y="14204"/>
                    <a:pt x="15346" y="14114"/>
                  </a:cubicBezTo>
                  <a:cubicBezTo>
                    <a:pt x="15396" y="14025"/>
                    <a:pt x="16518" y="13915"/>
                    <a:pt x="17841" y="13871"/>
                  </a:cubicBezTo>
                  <a:cubicBezTo>
                    <a:pt x="20203" y="13792"/>
                    <a:pt x="20253" y="13778"/>
                    <a:pt x="20730" y="13240"/>
                  </a:cubicBezTo>
                  <a:cubicBezTo>
                    <a:pt x="21482" y="12394"/>
                    <a:pt x="21600" y="11517"/>
                    <a:pt x="21589" y="6874"/>
                  </a:cubicBezTo>
                  <a:cubicBezTo>
                    <a:pt x="21579" y="2157"/>
                    <a:pt x="21462" y="1340"/>
                    <a:pt x="20683" y="535"/>
                  </a:cubicBezTo>
                  <a:lnTo>
                    <a:pt x="20167" y="0"/>
                  </a:lnTo>
                  <a:close/>
                </a:path>
              </a:pathLst>
            </a:custGeom>
            <a:ln w="12700" cap="flat">
              <a:noFill/>
              <a:miter lim="400000"/>
            </a:ln>
            <a:effectLst/>
          </p:spPr>
        </p:pic>
        <p:sp>
          <p:nvSpPr>
            <p:cNvPr id="178" name="MEER INFO"/>
            <p:cNvSpPr/>
            <p:nvPr/>
          </p:nvSpPr>
          <p:spPr>
            <a:xfrm>
              <a:off x="146220" y="199430"/>
              <a:ext cx="2809226" cy="592818"/>
            </a:xfrm>
            <a:prstGeom prst="rect">
              <a:avLst/>
            </a:prstGeom>
            <a:solidFill>
              <a:srgbClr val="A15EFC"/>
            </a:soli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3000">
                  <a:effectLst>
                    <a:outerShdw sx="100000" sy="100000" kx="0" ky="0" algn="b" rotWithShape="0" blurRad="25400" dist="23998" dir="2700000">
                      <a:srgbClr val="000000">
                        <a:alpha val="31034"/>
                      </a:srgbClr>
                    </a:outerShdw>
                  </a:effectLst>
                  <a:latin typeface="Helvetica"/>
                  <a:ea typeface="Helvetica"/>
                  <a:cs typeface="Helvetica"/>
                  <a:sym typeface="Helvetica"/>
                </a:defRPr>
              </a:lvl1pPr>
            </a:lstStyle>
            <a:p>
              <a:pPr/>
              <a:r>
                <a:t>MEER INFO</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ppt_x</p:attrName>
                                        </p:attrNameLst>
                                      </p:cBhvr>
                                      <p:tavLst>
                                        <p:tav tm="0">
                                          <p:val>
                                            <p:strVal val="0-#ppt_w/2"/>
                                          </p:val>
                                        </p:tav>
                                        <p:tav tm="100000">
                                          <p:val>
                                            <p:strVal val="#ppt_x"/>
                                          </p:val>
                                        </p:tav>
                                      </p:tavLst>
                                    </p:anim>
                                    <p:anim calcmode="lin" valueType="num">
                                      <p:cBhvr>
                                        <p:cTn id="8"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73"/>
                                        </p:tgtEl>
                                        <p:attrNameLst>
                                          <p:attrName>style.visibility</p:attrName>
                                        </p:attrNameLst>
                                      </p:cBhvr>
                                      <p:to>
                                        <p:strVal val="visible"/>
                                      </p:to>
                                    </p:set>
                                    <p:anim calcmode="lin" valueType="num">
                                      <p:cBhvr>
                                        <p:cTn id="13" dur="1000" fill="hold"/>
                                        <p:tgtEl>
                                          <p:spTgt spid="173"/>
                                        </p:tgtEl>
                                        <p:attrNameLst>
                                          <p:attrName>ppt_x</p:attrName>
                                        </p:attrNameLst>
                                      </p:cBhvr>
                                      <p:tavLst>
                                        <p:tav tm="0">
                                          <p:val>
                                            <p:strVal val="1+#ppt_w/2"/>
                                          </p:val>
                                        </p:tav>
                                        <p:tav tm="100000">
                                          <p:val>
                                            <p:strVal val="#ppt_x"/>
                                          </p:val>
                                        </p:tav>
                                      </p:tavLst>
                                    </p:anim>
                                    <p:anim calcmode="lin" valueType="num">
                                      <p:cBhvr>
                                        <p:cTn id="14"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74"/>
                                        </p:tgtEl>
                                        <p:attrNameLst>
                                          <p:attrName>style.visibility</p:attrName>
                                        </p:attrNameLst>
                                      </p:cBhvr>
                                      <p:to>
                                        <p:strVal val="visible"/>
                                      </p:to>
                                    </p:set>
                                    <p:anim calcmode="lin" valueType="num">
                                      <p:cBhvr>
                                        <p:cTn id="19" dur="1000" fill="hold"/>
                                        <p:tgtEl>
                                          <p:spTgt spid="174"/>
                                        </p:tgtEl>
                                        <p:attrNameLst>
                                          <p:attrName>ppt_x</p:attrName>
                                        </p:attrNameLst>
                                      </p:cBhvr>
                                      <p:tavLst>
                                        <p:tav tm="0">
                                          <p:val>
                                            <p:strVal val="0-#ppt_w/2"/>
                                          </p:val>
                                        </p:tav>
                                        <p:tav tm="100000">
                                          <p:val>
                                            <p:strVal val="#ppt_x"/>
                                          </p:val>
                                        </p:tav>
                                      </p:tavLst>
                                    </p:anim>
                                    <p:anim calcmode="lin" valueType="num">
                                      <p:cBhvr>
                                        <p:cTn id="20" dur="10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175"/>
                                        </p:tgtEl>
                                        <p:attrNameLst>
                                          <p:attrName>style.visibility</p:attrName>
                                        </p:attrNameLst>
                                      </p:cBhvr>
                                      <p:to>
                                        <p:strVal val="visible"/>
                                      </p:to>
                                    </p:set>
                                    <p:anim calcmode="lin" valueType="num">
                                      <p:cBhvr>
                                        <p:cTn id="25" dur="1000" fill="hold"/>
                                        <p:tgtEl>
                                          <p:spTgt spid="175"/>
                                        </p:tgtEl>
                                        <p:attrNameLst>
                                          <p:attrName>ppt_x</p:attrName>
                                        </p:attrNameLst>
                                      </p:cBhvr>
                                      <p:tavLst>
                                        <p:tav tm="0">
                                          <p:val>
                                            <p:strVal val="0-#ppt_w/2"/>
                                          </p:val>
                                        </p:tav>
                                        <p:tav tm="100000">
                                          <p:val>
                                            <p:strVal val="#ppt_x"/>
                                          </p:val>
                                        </p:tav>
                                      </p:tavLst>
                                    </p:anim>
                                    <p:anim calcmode="lin" valueType="num">
                                      <p:cBhvr>
                                        <p:cTn id="26" dur="1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ID="10" grpId="5" fill="hold">
                                  <p:stCondLst>
                                    <p:cond delay="0"/>
                                  </p:stCondLst>
                                  <p:iterate type="lt" backwards="0">
                                    <p:tmAbs val="0"/>
                                  </p:iterate>
                                  <p:childTnLst>
                                    <p:set>
                                      <p:cBhvr>
                                        <p:cTn id="30" fill="hold"/>
                                        <p:tgtEl>
                                          <p:spTgt spid="176"/>
                                        </p:tgtEl>
                                        <p:attrNameLst>
                                          <p:attrName>style.visibility</p:attrName>
                                        </p:attrNameLst>
                                      </p:cBhvr>
                                      <p:to>
                                        <p:strVal val="visible"/>
                                      </p:to>
                                    </p:set>
                                    <p:animEffect filter="fade" transition="in">
                                      <p:cBhvr>
                                        <p:cTn id="31" dur="1000"/>
                                        <p:tgtEl>
                                          <p:spTgt spid="176"/>
                                        </p:tgtEl>
                                      </p:cBhvr>
                                    </p:animEffect>
                                  </p:childTnLst>
                                </p:cTn>
                              </p:par>
                            </p:childTnLst>
                          </p:cTn>
                        </p:par>
                        <p:par>
                          <p:cTn id="32" fill="hold">
                            <p:stCondLst>
                              <p:cond delay="1000"/>
                            </p:stCondLst>
                            <p:childTnLst>
                              <p:par>
                                <p:cTn id="33" presetClass="entr" nodeType="afterEffect" presetSubtype="4" presetID="2" grpId="6" fill="hold">
                                  <p:stCondLst>
                                    <p:cond delay="0"/>
                                  </p:stCondLst>
                                  <p:iterate type="el" backwards="0">
                                    <p:tmAbs val="0"/>
                                  </p:iterate>
                                  <p:childTnLst>
                                    <p:set>
                                      <p:cBhvr>
                                        <p:cTn id="34" fill="hold"/>
                                        <p:tgtEl>
                                          <p:spTgt spid="179"/>
                                        </p:tgtEl>
                                        <p:attrNameLst>
                                          <p:attrName>style.visibility</p:attrName>
                                        </p:attrNameLst>
                                      </p:cBhvr>
                                      <p:to>
                                        <p:strVal val="visible"/>
                                      </p:to>
                                    </p:set>
                                    <p:anim calcmode="lin" valueType="num">
                                      <p:cBhvr>
                                        <p:cTn id="35" dur="1000" fill="hold"/>
                                        <p:tgtEl>
                                          <p:spTgt spid="179"/>
                                        </p:tgtEl>
                                        <p:attrNameLst>
                                          <p:attrName>ppt_x</p:attrName>
                                        </p:attrNameLst>
                                      </p:cBhvr>
                                      <p:tavLst>
                                        <p:tav tm="0">
                                          <p:val>
                                            <p:strVal val="#ppt_x"/>
                                          </p:val>
                                        </p:tav>
                                        <p:tav tm="100000">
                                          <p:val>
                                            <p:strVal val="#ppt_x"/>
                                          </p:val>
                                        </p:tav>
                                      </p:tavLst>
                                    </p:anim>
                                    <p:anim calcmode="lin" valueType="num">
                                      <p:cBhvr>
                                        <p:cTn id="36" dur="1000" fill="hold"/>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6"/>
      <p:bldP build="whole" bldLvl="1" animBg="1" rev="0" advAuto="0" spid="174" grpId="3"/>
      <p:bldP build="whole" bldLvl="1" animBg="1" rev="0" advAuto="0" spid="175" grpId="4"/>
      <p:bldP build="whole" bldLvl="1" animBg="1" rev="0" advAuto="0" spid="173" grpId="2"/>
      <p:bldP build="whole" bldLvl="1" animBg="1" rev="0" advAuto="0" spid="176" grpId="5"/>
      <p:bldP build="whole" bldLvl="1" animBg="1" rev="0" advAuto="0" spid="172"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